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6.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7.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974" r:id="rId1"/>
    <p:sldMasterId id="2147483976" r:id="rId2"/>
    <p:sldMasterId id="2147484026" r:id="rId3"/>
    <p:sldMasterId id="2147484034" r:id="rId4"/>
    <p:sldMasterId id="2147484052" r:id="rId5"/>
  </p:sldMasterIdLst>
  <p:notesMasterIdLst>
    <p:notesMasterId r:id="rId26"/>
  </p:notesMasterIdLst>
  <p:handoutMasterIdLst>
    <p:handoutMasterId r:id="rId27"/>
  </p:handoutMasterIdLst>
  <p:sldIdLst>
    <p:sldId id="1123" r:id="rId6"/>
    <p:sldId id="993" r:id="rId7"/>
    <p:sldId id="1144" r:id="rId8"/>
    <p:sldId id="1140" r:id="rId9"/>
    <p:sldId id="1142" r:id="rId10"/>
    <p:sldId id="1145" r:id="rId11"/>
    <p:sldId id="1190" r:id="rId12"/>
    <p:sldId id="1191" r:id="rId13"/>
    <p:sldId id="1192" r:id="rId14"/>
    <p:sldId id="1193" r:id="rId15"/>
    <p:sldId id="1194" r:id="rId16"/>
    <p:sldId id="1195" r:id="rId17"/>
    <p:sldId id="1196" r:id="rId18"/>
    <p:sldId id="1197" r:id="rId19"/>
    <p:sldId id="1198" r:id="rId20"/>
    <p:sldId id="1199" r:id="rId21"/>
    <p:sldId id="1200" r:id="rId22"/>
    <p:sldId id="1201" r:id="rId23"/>
    <p:sldId id="1202" r:id="rId24"/>
    <p:sldId id="1131" r:id="rId25"/>
  </p:sldIdLst>
  <p:sldSz cx="12192000" cy="6858000"/>
  <p:notesSz cx="7104063" cy="10234613"/>
  <p:defaultTextStyle>
    <a:defPPr>
      <a:defRPr lang="fr-FR"/>
    </a:defPPr>
    <a:lvl1pPr algn="l" rtl="0" eaLnBrk="0" fontAlgn="base" hangingPunct="0">
      <a:spcBef>
        <a:spcPct val="0"/>
      </a:spcBef>
      <a:spcAft>
        <a:spcPct val="0"/>
      </a:spcAft>
      <a:defRPr sz="2400" i="1" kern="1200">
        <a:solidFill>
          <a:schemeClr val="tx2"/>
        </a:solidFill>
        <a:latin typeface="Erie" pitchFamily="34" charset="0"/>
        <a:ea typeface="+mn-ea"/>
        <a:cs typeface="+mn-cs"/>
      </a:defRPr>
    </a:lvl1pPr>
    <a:lvl2pPr marL="457200" algn="l" rtl="0" eaLnBrk="0" fontAlgn="base" hangingPunct="0">
      <a:spcBef>
        <a:spcPct val="0"/>
      </a:spcBef>
      <a:spcAft>
        <a:spcPct val="0"/>
      </a:spcAft>
      <a:defRPr sz="2400" i="1" kern="1200">
        <a:solidFill>
          <a:schemeClr val="tx2"/>
        </a:solidFill>
        <a:latin typeface="Erie" pitchFamily="34" charset="0"/>
        <a:ea typeface="+mn-ea"/>
        <a:cs typeface="+mn-cs"/>
      </a:defRPr>
    </a:lvl2pPr>
    <a:lvl3pPr marL="914400" algn="l" rtl="0" eaLnBrk="0" fontAlgn="base" hangingPunct="0">
      <a:spcBef>
        <a:spcPct val="0"/>
      </a:spcBef>
      <a:spcAft>
        <a:spcPct val="0"/>
      </a:spcAft>
      <a:defRPr sz="2400" i="1" kern="1200">
        <a:solidFill>
          <a:schemeClr val="tx2"/>
        </a:solidFill>
        <a:latin typeface="Erie" pitchFamily="34" charset="0"/>
        <a:ea typeface="+mn-ea"/>
        <a:cs typeface="+mn-cs"/>
      </a:defRPr>
    </a:lvl3pPr>
    <a:lvl4pPr marL="1371600" algn="l" rtl="0" eaLnBrk="0" fontAlgn="base" hangingPunct="0">
      <a:spcBef>
        <a:spcPct val="0"/>
      </a:spcBef>
      <a:spcAft>
        <a:spcPct val="0"/>
      </a:spcAft>
      <a:defRPr sz="2400" i="1" kern="1200">
        <a:solidFill>
          <a:schemeClr val="tx2"/>
        </a:solidFill>
        <a:latin typeface="Erie" pitchFamily="34" charset="0"/>
        <a:ea typeface="+mn-ea"/>
        <a:cs typeface="+mn-cs"/>
      </a:defRPr>
    </a:lvl4pPr>
    <a:lvl5pPr marL="1828800" algn="l" rtl="0" eaLnBrk="0" fontAlgn="base" hangingPunct="0">
      <a:spcBef>
        <a:spcPct val="0"/>
      </a:spcBef>
      <a:spcAft>
        <a:spcPct val="0"/>
      </a:spcAft>
      <a:defRPr sz="2400" i="1" kern="1200">
        <a:solidFill>
          <a:schemeClr val="tx2"/>
        </a:solidFill>
        <a:latin typeface="Erie" pitchFamily="34" charset="0"/>
        <a:ea typeface="+mn-ea"/>
        <a:cs typeface="+mn-cs"/>
      </a:defRPr>
    </a:lvl5pPr>
    <a:lvl6pPr marL="2286000" algn="l" defTabSz="914400" rtl="0" eaLnBrk="1" latinLnBrk="0" hangingPunct="1">
      <a:defRPr sz="2400" i="1" kern="1200">
        <a:solidFill>
          <a:schemeClr val="tx2"/>
        </a:solidFill>
        <a:latin typeface="Erie" pitchFamily="34" charset="0"/>
        <a:ea typeface="+mn-ea"/>
        <a:cs typeface="+mn-cs"/>
      </a:defRPr>
    </a:lvl6pPr>
    <a:lvl7pPr marL="2743200" algn="l" defTabSz="914400" rtl="0" eaLnBrk="1" latinLnBrk="0" hangingPunct="1">
      <a:defRPr sz="2400" i="1" kern="1200">
        <a:solidFill>
          <a:schemeClr val="tx2"/>
        </a:solidFill>
        <a:latin typeface="Erie" pitchFamily="34" charset="0"/>
        <a:ea typeface="+mn-ea"/>
        <a:cs typeface="+mn-cs"/>
      </a:defRPr>
    </a:lvl7pPr>
    <a:lvl8pPr marL="3200400" algn="l" defTabSz="914400" rtl="0" eaLnBrk="1" latinLnBrk="0" hangingPunct="1">
      <a:defRPr sz="2400" i="1" kern="1200">
        <a:solidFill>
          <a:schemeClr val="tx2"/>
        </a:solidFill>
        <a:latin typeface="Erie" pitchFamily="34" charset="0"/>
        <a:ea typeface="+mn-ea"/>
        <a:cs typeface="+mn-cs"/>
      </a:defRPr>
    </a:lvl8pPr>
    <a:lvl9pPr marL="3657600" algn="l" defTabSz="914400" rtl="0" eaLnBrk="1" latinLnBrk="0" hangingPunct="1">
      <a:defRPr sz="2400" i="1" kern="1200">
        <a:solidFill>
          <a:schemeClr val="tx2"/>
        </a:solidFill>
        <a:latin typeface="Erie"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3C7F"/>
    <a:srgbClr val="CC2412"/>
    <a:srgbClr val="DD2515"/>
    <a:srgbClr val="FF0000"/>
    <a:srgbClr val="808080"/>
    <a:srgbClr val="548235"/>
    <a:srgbClr val="525252"/>
    <a:srgbClr val="BF9000"/>
    <a:srgbClr val="F2F2F2"/>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5597" autoAdjust="0"/>
  </p:normalViewPr>
  <p:slideViewPr>
    <p:cSldViewPr>
      <p:cViewPr>
        <p:scale>
          <a:sx n="66" d="100"/>
          <a:sy n="66" d="100"/>
        </p:scale>
        <p:origin x="858" y="222"/>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144"/>
    </p:cViewPr>
  </p:sorterViewPr>
  <p:notesViewPr>
    <p:cSldViewPr>
      <p:cViewPr varScale="1">
        <p:scale>
          <a:sx n="60" d="100"/>
          <a:sy n="60" d="100"/>
        </p:scale>
        <p:origin x="1238" y="53"/>
      </p:cViewPr>
      <p:guideLst>
        <p:guide orient="horz" pos="3224"/>
        <p:guide pos="223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8722" name="Rectangle 2"/>
          <p:cNvSpPr>
            <a:spLocks noGrp="1" noChangeArrowheads="1"/>
          </p:cNvSpPr>
          <p:nvPr>
            <p:ph type="hdr" sz="quarter"/>
          </p:nvPr>
        </p:nvSpPr>
        <p:spPr bwMode="auto">
          <a:xfrm>
            <a:off x="1" y="0"/>
            <a:ext cx="3078767" cy="512223"/>
          </a:xfrm>
          <a:prstGeom prst="rect">
            <a:avLst/>
          </a:prstGeom>
          <a:noFill/>
          <a:ln w="9525">
            <a:noFill/>
            <a:miter lim="800000"/>
            <a:headEnd/>
            <a:tailEnd/>
          </a:ln>
          <a:effectLst/>
        </p:spPr>
        <p:txBody>
          <a:bodyPr vert="horz" wrap="square" lIns="95149" tIns="47575" rIns="95149" bIns="47575" numCol="1" anchor="t" anchorCtr="0" compatLnSpc="1">
            <a:prstTxWarp prst="textNoShape">
              <a:avLst/>
            </a:prstTxWarp>
          </a:bodyPr>
          <a:lstStyle>
            <a:lvl1pPr defTabSz="951546">
              <a:defRPr sz="1300" i="0">
                <a:solidFill>
                  <a:schemeClr val="tx1"/>
                </a:solidFill>
                <a:latin typeface="Times New Roman" pitchFamily="18" charset="0"/>
              </a:defRPr>
            </a:lvl1pPr>
          </a:lstStyle>
          <a:p>
            <a:pPr>
              <a:defRPr/>
            </a:pPr>
            <a:endParaRPr lang="fr-FR"/>
          </a:p>
        </p:txBody>
      </p:sp>
      <p:sp>
        <p:nvSpPr>
          <p:cNvPr id="158723" name="Rectangle 3"/>
          <p:cNvSpPr>
            <a:spLocks noGrp="1" noChangeArrowheads="1"/>
          </p:cNvSpPr>
          <p:nvPr>
            <p:ph type="dt" sz="quarter" idx="1"/>
          </p:nvPr>
        </p:nvSpPr>
        <p:spPr bwMode="auto">
          <a:xfrm>
            <a:off x="4025297" y="0"/>
            <a:ext cx="3078766" cy="512223"/>
          </a:xfrm>
          <a:prstGeom prst="rect">
            <a:avLst/>
          </a:prstGeom>
          <a:noFill/>
          <a:ln w="9525">
            <a:noFill/>
            <a:miter lim="800000"/>
            <a:headEnd/>
            <a:tailEnd/>
          </a:ln>
          <a:effectLst/>
        </p:spPr>
        <p:txBody>
          <a:bodyPr vert="horz" wrap="square" lIns="95149" tIns="47575" rIns="95149" bIns="47575" numCol="1" anchor="t" anchorCtr="0" compatLnSpc="1">
            <a:prstTxWarp prst="textNoShape">
              <a:avLst/>
            </a:prstTxWarp>
          </a:bodyPr>
          <a:lstStyle>
            <a:lvl1pPr algn="r" defTabSz="951546">
              <a:defRPr sz="1300" i="0">
                <a:solidFill>
                  <a:schemeClr val="tx1"/>
                </a:solidFill>
                <a:latin typeface="Times New Roman" pitchFamily="18" charset="0"/>
              </a:defRPr>
            </a:lvl1pPr>
          </a:lstStyle>
          <a:p>
            <a:pPr>
              <a:defRPr/>
            </a:pPr>
            <a:endParaRPr lang="fr-FR"/>
          </a:p>
        </p:txBody>
      </p:sp>
      <p:sp>
        <p:nvSpPr>
          <p:cNvPr id="158724" name="Rectangle 4"/>
          <p:cNvSpPr>
            <a:spLocks noGrp="1" noChangeArrowheads="1"/>
          </p:cNvSpPr>
          <p:nvPr>
            <p:ph type="ftr" sz="quarter" idx="2"/>
          </p:nvPr>
        </p:nvSpPr>
        <p:spPr bwMode="auto">
          <a:xfrm>
            <a:off x="1" y="9722390"/>
            <a:ext cx="3078767" cy="512223"/>
          </a:xfrm>
          <a:prstGeom prst="rect">
            <a:avLst/>
          </a:prstGeom>
          <a:noFill/>
          <a:ln w="9525">
            <a:noFill/>
            <a:miter lim="800000"/>
            <a:headEnd/>
            <a:tailEnd/>
          </a:ln>
          <a:effectLst/>
        </p:spPr>
        <p:txBody>
          <a:bodyPr vert="horz" wrap="square" lIns="95149" tIns="47575" rIns="95149" bIns="47575" numCol="1" anchor="b" anchorCtr="0" compatLnSpc="1">
            <a:prstTxWarp prst="textNoShape">
              <a:avLst/>
            </a:prstTxWarp>
          </a:bodyPr>
          <a:lstStyle>
            <a:lvl1pPr defTabSz="951546">
              <a:defRPr sz="1300" i="0">
                <a:solidFill>
                  <a:schemeClr val="tx1"/>
                </a:solidFill>
                <a:latin typeface="Times New Roman" pitchFamily="18" charset="0"/>
              </a:defRPr>
            </a:lvl1pPr>
          </a:lstStyle>
          <a:p>
            <a:pPr>
              <a:defRPr/>
            </a:pPr>
            <a:endParaRPr lang="fr-FR"/>
          </a:p>
        </p:txBody>
      </p:sp>
      <p:sp>
        <p:nvSpPr>
          <p:cNvPr id="158725" name="Rectangle 5"/>
          <p:cNvSpPr>
            <a:spLocks noGrp="1" noChangeArrowheads="1"/>
          </p:cNvSpPr>
          <p:nvPr>
            <p:ph type="sldNum" sz="quarter" idx="3"/>
          </p:nvPr>
        </p:nvSpPr>
        <p:spPr bwMode="auto">
          <a:xfrm>
            <a:off x="4025297" y="9722390"/>
            <a:ext cx="3078766" cy="512223"/>
          </a:xfrm>
          <a:prstGeom prst="rect">
            <a:avLst/>
          </a:prstGeom>
          <a:noFill/>
          <a:ln w="9525">
            <a:noFill/>
            <a:miter lim="800000"/>
            <a:headEnd/>
            <a:tailEnd/>
          </a:ln>
          <a:effectLst/>
        </p:spPr>
        <p:txBody>
          <a:bodyPr vert="horz" wrap="square" lIns="95149" tIns="47575" rIns="95149" bIns="47575" numCol="1" anchor="b" anchorCtr="0" compatLnSpc="1">
            <a:prstTxWarp prst="textNoShape">
              <a:avLst/>
            </a:prstTxWarp>
          </a:bodyPr>
          <a:lstStyle>
            <a:lvl1pPr algn="r" defTabSz="951546">
              <a:defRPr sz="1300" i="0">
                <a:solidFill>
                  <a:schemeClr val="tx1"/>
                </a:solidFill>
                <a:latin typeface="Times New Roman" pitchFamily="18" charset="0"/>
              </a:defRPr>
            </a:lvl1pPr>
          </a:lstStyle>
          <a:p>
            <a:pPr>
              <a:defRPr/>
            </a:pPr>
            <a:fld id="{D4094D64-A2EE-4017-ABB4-6B0AEA2FBEEE}" type="slidenum">
              <a:rPr lang="fr-FR"/>
              <a:pPr>
                <a:defRPr/>
              </a:pPr>
              <a:t>‹#›</a:t>
            </a:fld>
            <a:endParaRPr lang="fr-FR"/>
          </a:p>
        </p:txBody>
      </p:sp>
    </p:spTree>
    <p:extLst>
      <p:ext uri="{BB962C8B-B14F-4D97-AF65-F5344CB8AC3E}">
        <p14:creationId xmlns:p14="http://schemas.microsoft.com/office/powerpoint/2010/main" val="2901446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1" y="0"/>
            <a:ext cx="3078767" cy="512223"/>
          </a:xfrm>
          <a:prstGeom prst="rect">
            <a:avLst/>
          </a:prstGeom>
          <a:noFill/>
          <a:ln w="9525">
            <a:noFill/>
            <a:miter lim="800000"/>
            <a:headEnd/>
            <a:tailEnd/>
          </a:ln>
          <a:effectLst/>
        </p:spPr>
        <p:txBody>
          <a:bodyPr vert="horz" wrap="square" lIns="95149" tIns="47575" rIns="95149" bIns="47575" numCol="1" anchor="t" anchorCtr="0" compatLnSpc="1">
            <a:prstTxWarp prst="textNoShape">
              <a:avLst/>
            </a:prstTxWarp>
          </a:bodyPr>
          <a:lstStyle>
            <a:lvl1pPr defTabSz="951546">
              <a:defRPr sz="1300" i="0">
                <a:solidFill>
                  <a:schemeClr val="tx1"/>
                </a:solidFill>
                <a:latin typeface="Times New Roman" pitchFamily="18" charset="0"/>
              </a:defRPr>
            </a:lvl1pPr>
          </a:lstStyle>
          <a:p>
            <a:pPr>
              <a:defRPr/>
            </a:pPr>
            <a:endParaRPr lang="fr-FR"/>
          </a:p>
        </p:txBody>
      </p:sp>
      <p:sp>
        <p:nvSpPr>
          <p:cNvPr id="39939" name="Rectangle 3"/>
          <p:cNvSpPr>
            <a:spLocks noGrp="1" noChangeArrowheads="1"/>
          </p:cNvSpPr>
          <p:nvPr>
            <p:ph type="dt" idx="1"/>
          </p:nvPr>
        </p:nvSpPr>
        <p:spPr bwMode="auto">
          <a:xfrm>
            <a:off x="4025297" y="0"/>
            <a:ext cx="3078766" cy="512223"/>
          </a:xfrm>
          <a:prstGeom prst="rect">
            <a:avLst/>
          </a:prstGeom>
          <a:noFill/>
          <a:ln w="9525">
            <a:noFill/>
            <a:miter lim="800000"/>
            <a:headEnd/>
            <a:tailEnd/>
          </a:ln>
          <a:effectLst/>
        </p:spPr>
        <p:txBody>
          <a:bodyPr vert="horz" wrap="square" lIns="95149" tIns="47575" rIns="95149" bIns="47575" numCol="1" anchor="t" anchorCtr="0" compatLnSpc="1">
            <a:prstTxWarp prst="textNoShape">
              <a:avLst/>
            </a:prstTxWarp>
          </a:bodyPr>
          <a:lstStyle>
            <a:lvl1pPr algn="r" defTabSz="951546">
              <a:defRPr sz="1300" i="0">
                <a:solidFill>
                  <a:schemeClr val="tx1"/>
                </a:solidFill>
                <a:latin typeface="Times New Roman" pitchFamily="18" charset="0"/>
              </a:defRPr>
            </a:lvl1pPr>
          </a:lstStyle>
          <a:p>
            <a:pPr>
              <a:defRPr/>
            </a:pPr>
            <a:endParaRPr lang="fr-FR"/>
          </a:p>
        </p:txBody>
      </p:sp>
      <p:sp>
        <p:nvSpPr>
          <p:cNvPr id="102404" name="Rectangle 4"/>
          <p:cNvSpPr>
            <a:spLocks noGrp="1" noRot="1" noChangeAspect="1" noChangeArrowheads="1" noTextEdit="1"/>
          </p:cNvSpPr>
          <p:nvPr>
            <p:ph type="sldImg" idx="2"/>
          </p:nvPr>
        </p:nvSpPr>
        <p:spPr bwMode="auto">
          <a:xfrm>
            <a:off x="138113" y="766763"/>
            <a:ext cx="6827837" cy="3840162"/>
          </a:xfrm>
          <a:prstGeom prst="rect">
            <a:avLst/>
          </a:prstGeom>
          <a:noFill/>
          <a:ln w="9525">
            <a:solidFill>
              <a:srgbClr val="000000"/>
            </a:solidFill>
            <a:miter lim="800000"/>
            <a:headEnd/>
            <a:tailEnd/>
          </a:ln>
        </p:spPr>
      </p:sp>
      <p:sp>
        <p:nvSpPr>
          <p:cNvPr id="39941" name="Rectangle 5"/>
          <p:cNvSpPr>
            <a:spLocks noGrp="1" noChangeArrowheads="1"/>
          </p:cNvSpPr>
          <p:nvPr>
            <p:ph type="body" sz="quarter" idx="3"/>
          </p:nvPr>
        </p:nvSpPr>
        <p:spPr bwMode="auto">
          <a:xfrm>
            <a:off x="949923" y="4862837"/>
            <a:ext cx="5204218" cy="4605084"/>
          </a:xfrm>
          <a:prstGeom prst="rect">
            <a:avLst/>
          </a:prstGeom>
          <a:noFill/>
          <a:ln w="9525">
            <a:noFill/>
            <a:miter lim="800000"/>
            <a:headEnd/>
            <a:tailEnd/>
          </a:ln>
          <a:effectLst/>
        </p:spPr>
        <p:txBody>
          <a:bodyPr vert="horz" wrap="square" lIns="95149" tIns="47575" rIns="95149" bIns="47575" numCol="1" anchor="t" anchorCtr="0" compatLnSpc="1">
            <a:prstTxWarp prst="textNoShape">
              <a:avLst/>
            </a:prstTxWarp>
          </a:bodyPr>
          <a:lstStyle/>
          <a:p>
            <a:pPr lvl="0"/>
            <a:r>
              <a:rPr lang="fr-FR" noProof="0"/>
              <a:t>Cliquez pour 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p>
        </p:txBody>
      </p:sp>
      <p:sp>
        <p:nvSpPr>
          <p:cNvPr id="39942" name="Rectangle 6"/>
          <p:cNvSpPr>
            <a:spLocks noGrp="1" noChangeArrowheads="1"/>
          </p:cNvSpPr>
          <p:nvPr>
            <p:ph type="ftr" sz="quarter" idx="4"/>
          </p:nvPr>
        </p:nvSpPr>
        <p:spPr bwMode="auto">
          <a:xfrm>
            <a:off x="1" y="9722390"/>
            <a:ext cx="3078767" cy="512223"/>
          </a:xfrm>
          <a:prstGeom prst="rect">
            <a:avLst/>
          </a:prstGeom>
          <a:noFill/>
          <a:ln w="9525">
            <a:noFill/>
            <a:miter lim="800000"/>
            <a:headEnd/>
            <a:tailEnd/>
          </a:ln>
          <a:effectLst/>
        </p:spPr>
        <p:txBody>
          <a:bodyPr vert="horz" wrap="square" lIns="95149" tIns="47575" rIns="95149" bIns="47575" numCol="1" anchor="b" anchorCtr="0" compatLnSpc="1">
            <a:prstTxWarp prst="textNoShape">
              <a:avLst/>
            </a:prstTxWarp>
          </a:bodyPr>
          <a:lstStyle>
            <a:lvl1pPr defTabSz="951546">
              <a:defRPr sz="1300" i="0">
                <a:solidFill>
                  <a:schemeClr val="tx1"/>
                </a:solidFill>
                <a:latin typeface="Times New Roman" pitchFamily="18" charset="0"/>
              </a:defRPr>
            </a:lvl1pPr>
          </a:lstStyle>
          <a:p>
            <a:pPr>
              <a:defRPr/>
            </a:pPr>
            <a:endParaRPr lang="fr-FR"/>
          </a:p>
        </p:txBody>
      </p:sp>
      <p:sp>
        <p:nvSpPr>
          <p:cNvPr id="39943" name="Rectangle 7"/>
          <p:cNvSpPr>
            <a:spLocks noGrp="1" noChangeArrowheads="1"/>
          </p:cNvSpPr>
          <p:nvPr>
            <p:ph type="sldNum" sz="quarter" idx="5"/>
          </p:nvPr>
        </p:nvSpPr>
        <p:spPr bwMode="auto">
          <a:xfrm>
            <a:off x="4025297" y="9722390"/>
            <a:ext cx="3078766" cy="512223"/>
          </a:xfrm>
          <a:prstGeom prst="rect">
            <a:avLst/>
          </a:prstGeom>
          <a:noFill/>
          <a:ln w="9525">
            <a:noFill/>
            <a:miter lim="800000"/>
            <a:headEnd/>
            <a:tailEnd/>
          </a:ln>
          <a:effectLst/>
        </p:spPr>
        <p:txBody>
          <a:bodyPr vert="horz" wrap="square" lIns="95149" tIns="47575" rIns="95149" bIns="47575" numCol="1" anchor="b" anchorCtr="0" compatLnSpc="1">
            <a:prstTxWarp prst="textNoShape">
              <a:avLst/>
            </a:prstTxWarp>
          </a:bodyPr>
          <a:lstStyle>
            <a:lvl1pPr algn="r" defTabSz="951546">
              <a:defRPr sz="1300" i="0">
                <a:solidFill>
                  <a:schemeClr val="tx1"/>
                </a:solidFill>
                <a:latin typeface="Times New Roman" pitchFamily="18" charset="0"/>
              </a:defRPr>
            </a:lvl1pPr>
          </a:lstStyle>
          <a:p>
            <a:pPr>
              <a:defRPr/>
            </a:pPr>
            <a:fld id="{317114FF-FCCF-4EFD-A16D-7AF369D2AD37}" type="slidenum">
              <a:rPr lang="fr-FR"/>
              <a:pPr>
                <a:defRPr/>
              </a:pPr>
              <a:t>‹#›</a:t>
            </a:fld>
            <a:endParaRPr lang="fr-FR"/>
          </a:p>
        </p:txBody>
      </p:sp>
    </p:spTree>
    <p:extLst>
      <p:ext uri="{BB962C8B-B14F-4D97-AF65-F5344CB8AC3E}">
        <p14:creationId xmlns:p14="http://schemas.microsoft.com/office/powerpoint/2010/main" val="294016540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300" i="1" dirty="0"/>
              <a:t>To meet the constraints of modern industries, </a:t>
            </a:r>
            <a:r>
              <a:rPr lang="en-US" sz="1300" i="1" dirty="0" err="1"/>
              <a:t>PcVueSolutions</a:t>
            </a:r>
            <a:r>
              <a:rPr lang="en-US" sz="1300" i="1" dirty="0"/>
              <a:t>, a</a:t>
            </a:r>
          </a:p>
          <a:p>
            <a:r>
              <a:rPr lang="en-US" sz="1300" i="1" dirty="0"/>
              <a:t>suite of </a:t>
            </a:r>
            <a:r>
              <a:rPr lang="en-US" sz="1300" i="1" dirty="0" err="1"/>
              <a:t>softwares</a:t>
            </a:r>
            <a:r>
              <a:rPr lang="en-US" sz="1300" i="1" dirty="0"/>
              <a:t> independent from constructors and providers,</a:t>
            </a:r>
          </a:p>
          <a:p>
            <a:r>
              <a:rPr lang="en-US" sz="1300" i="1" dirty="0"/>
              <a:t>brings more than 30 years of experience and innovation for</a:t>
            </a:r>
          </a:p>
          <a:p>
            <a:r>
              <a:rPr lang="fr-FR" sz="1300" i="1" dirty="0" err="1"/>
              <a:t>industry</a:t>
            </a:r>
            <a:r>
              <a:rPr lang="fr-FR" sz="1300" i="1" dirty="0"/>
              <a:t> </a:t>
            </a:r>
            <a:r>
              <a:rPr lang="fr-FR" sz="1300" i="1" dirty="0" err="1"/>
              <a:t>market</a:t>
            </a:r>
            <a:r>
              <a:rPr lang="fr-FR" sz="1300" i="1" dirty="0"/>
              <a:t>.</a:t>
            </a:r>
          </a:p>
          <a:p>
            <a:endParaRPr lang="fr-FR" sz="1300" b="1" dirty="0"/>
          </a:p>
          <a:p>
            <a:r>
              <a:rPr lang="fr-FR" sz="1300" b="1" dirty="0"/>
              <a:t>The </a:t>
            </a:r>
            <a:r>
              <a:rPr lang="fr-FR" sz="1300" b="1" dirty="0" err="1"/>
              <a:t>needs</a:t>
            </a:r>
            <a:r>
              <a:rPr lang="fr-FR" sz="1300" b="1" dirty="0"/>
              <a:t> :</a:t>
            </a:r>
          </a:p>
          <a:p>
            <a:endParaRPr lang="en-US" sz="1300" dirty="0"/>
          </a:p>
          <a:p>
            <a:r>
              <a:rPr lang="en-US" sz="1300" dirty="0"/>
              <a:t>Monitoring and control for any kind of industrial installations for the production or the facilities</a:t>
            </a:r>
          </a:p>
          <a:p>
            <a:r>
              <a:rPr lang="en-US" sz="1300" dirty="0"/>
              <a:t>Connecting heterogeneous devices and standardizing operation modes</a:t>
            </a:r>
          </a:p>
          <a:p>
            <a:r>
              <a:rPr lang="en-US" sz="1300" dirty="0"/>
              <a:t>Securely ensuring the continuity of the production</a:t>
            </a:r>
          </a:p>
          <a:p>
            <a:r>
              <a:rPr lang="en-US" sz="1300" dirty="0"/>
              <a:t>Optimizing the operations and maintenance of the production tools</a:t>
            </a:r>
          </a:p>
          <a:p>
            <a:r>
              <a:rPr lang="en-US" sz="1300" dirty="0"/>
              <a:t>Ensuring the traceability of production data</a:t>
            </a:r>
          </a:p>
          <a:p>
            <a:r>
              <a:rPr lang="en-US" sz="1300" dirty="0"/>
              <a:t>Reducing cost of system updates (development, operator training)</a:t>
            </a:r>
          </a:p>
          <a:p>
            <a:r>
              <a:rPr lang="en-US" sz="1300" dirty="0"/>
              <a:t>Benefit from sustainable solutions which can be autonomously managed by final users</a:t>
            </a:r>
          </a:p>
          <a:p>
            <a:endParaRPr lang="en-US" sz="1300" i="1" dirty="0"/>
          </a:p>
          <a:p>
            <a:r>
              <a:rPr lang="en-US" sz="1300" i="1" dirty="0"/>
              <a:t>With a rich HMI, connectivity to any kind of devices, full reporting</a:t>
            </a:r>
          </a:p>
          <a:p>
            <a:r>
              <a:rPr lang="en-US" sz="1300" i="1" dirty="0"/>
              <a:t>capabilities, and innovative tools for maintenance </a:t>
            </a:r>
            <a:r>
              <a:rPr lang="en-US" sz="1300" i="1" dirty="0" err="1"/>
              <a:t>PcVueSolutions</a:t>
            </a:r>
            <a:r>
              <a:rPr lang="en-US" sz="1300" i="1" dirty="0"/>
              <a:t> offers</a:t>
            </a:r>
          </a:p>
          <a:p>
            <a:r>
              <a:rPr lang="fr-FR" sz="1300" i="1" dirty="0"/>
              <a:t>a unique </a:t>
            </a:r>
            <a:r>
              <a:rPr lang="fr-FR" sz="1300" i="1" dirty="0" err="1"/>
              <a:t>platform</a:t>
            </a:r>
            <a:r>
              <a:rPr lang="fr-FR" sz="1300" i="1" dirty="0"/>
              <a:t> for industries.</a:t>
            </a:r>
          </a:p>
          <a:p>
            <a:endParaRPr lang="fr-FR" sz="1300" b="1" dirty="0"/>
          </a:p>
          <a:p>
            <a:r>
              <a:rPr lang="fr-FR" sz="1300" b="1" dirty="0"/>
              <a:t>Our Solutions :</a:t>
            </a:r>
          </a:p>
          <a:p>
            <a:endParaRPr lang="en-US" sz="1300" b="1" dirty="0"/>
          </a:p>
          <a:p>
            <a:r>
              <a:rPr lang="en-US" sz="1300" dirty="0"/>
              <a:t>Built-in support of the standard drivers of automation and control devices</a:t>
            </a:r>
          </a:p>
          <a:p>
            <a:r>
              <a:rPr lang="en-US" sz="1300" dirty="0"/>
              <a:t>Optimized management of alarms, trends and events for the operation and the maintenance</a:t>
            </a:r>
          </a:p>
          <a:p>
            <a:r>
              <a:rPr lang="en-US" sz="1300" dirty="0"/>
              <a:t>Ergonomic and user-friendly graphical interface, adaptable to all types of processes</a:t>
            </a:r>
          </a:p>
          <a:p>
            <a:r>
              <a:rPr lang="en-US" sz="1300" dirty="0"/>
              <a:t>Single development platform including an intuitive configuration environment</a:t>
            </a:r>
          </a:p>
          <a:p>
            <a:r>
              <a:rPr lang="en-US" sz="1300" dirty="0"/>
              <a:t>Interoperability ensured with the global system of your company : ERP, CMMS, quality, IT</a:t>
            </a:r>
          </a:p>
          <a:p>
            <a:r>
              <a:rPr lang="en-US" sz="1300" dirty="0"/>
              <a:t>Flexibility and scalability : from a single station to client-server architecture</a:t>
            </a:r>
          </a:p>
          <a:p>
            <a:r>
              <a:rPr lang="en-US" sz="1300" dirty="0"/>
              <a:t>Built-in support of the 21cfr11 standard</a:t>
            </a:r>
          </a:p>
          <a:p>
            <a:r>
              <a:rPr lang="en-US" sz="1300" dirty="0"/>
              <a:t>Contextual mobility solutions to facilitate the work of the operator</a:t>
            </a:r>
            <a:endParaRPr lang="fr-FR" sz="1300" i="1" dirty="0"/>
          </a:p>
        </p:txBody>
      </p:sp>
      <p:sp>
        <p:nvSpPr>
          <p:cNvPr id="4" name="Espace réservé du numéro de diapositive 3"/>
          <p:cNvSpPr>
            <a:spLocks noGrp="1"/>
          </p:cNvSpPr>
          <p:nvPr>
            <p:ph type="sldNum" sz="quarter" idx="10"/>
          </p:nvPr>
        </p:nvSpPr>
        <p:spPr/>
        <p:txBody>
          <a:bodyPr/>
          <a:lstStyle/>
          <a:p>
            <a:pPr>
              <a:defRPr/>
            </a:pPr>
            <a:fld id="{317114FF-FCCF-4EFD-A16D-7AF369D2AD37}" type="slidenum">
              <a:rPr lang="fr-FR">
                <a:solidFill>
                  <a:srgbClr val="000000"/>
                </a:solidFill>
              </a:rPr>
              <a:pPr>
                <a:defRPr/>
              </a:pPr>
              <a:t>2</a:t>
            </a:fld>
            <a:endParaRPr lang="fr-FR">
              <a:solidFill>
                <a:srgbClr val="000000"/>
              </a:solidFill>
            </a:endParaRPr>
          </a:p>
        </p:txBody>
      </p:sp>
    </p:spTree>
    <p:extLst>
      <p:ext uri="{BB962C8B-B14F-4D97-AF65-F5344CB8AC3E}">
        <p14:creationId xmlns:p14="http://schemas.microsoft.com/office/powerpoint/2010/main" val="4972304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82298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备注占位符 2"/>
          <p:cNvSpPr>
            <a:spLocks noGrp="1"/>
          </p:cNvSpPr>
          <p:nvPr>
            <p:ph type="body" idx="1"/>
          </p:nvPr>
        </p:nvSpPr>
        <p:spPr/>
        <p:txBody>
          <a:bodyPr/>
          <a:lstStyle/>
          <a:p>
            <a:r>
              <a:rPr lang="en-US" altLang="zh-CN" dirty="0"/>
              <a:t>1</a:t>
            </a:r>
            <a:r>
              <a:rPr lang="zh-CN" altLang="en-US" dirty="0"/>
              <a:t>、汽车生产过程数据监控</a:t>
            </a:r>
          </a:p>
          <a:p>
            <a:r>
              <a:rPr lang="en-US" altLang="zh-CN" dirty="0"/>
              <a:t>2</a:t>
            </a:r>
            <a:r>
              <a:rPr lang="zh-CN" altLang="en-US" dirty="0"/>
              <a:t>、设备故障录入和查询</a:t>
            </a:r>
          </a:p>
        </p:txBody>
      </p:sp>
    </p:spTree>
    <p:extLst>
      <p:ext uri="{BB962C8B-B14F-4D97-AF65-F5344CB8AC3E}">
        <p14:creationId xmlns:p14="http://schemas.microsoft.com/office/powerpoint/2010/main" val="2489677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备注占位符 2"/>
          <p:cNvSpPr>
            <a:spLocks noGrp="1"/>
          </p:cNvSpPr>
          <p:nvPr>
            <p:ph type="body" idx="1"/>
          </p:nvPr>
        </p:nvSpPr>
        <p:spPr/>
        <p:txBody>
          <a:bodyPr/>
          <a:lstStyle/>
          <a:p>
            <a:r>
              <a:rPr lang="zh-CN" altLang="en-US" sz="1300" dirty="0">
                <a:latin typeface="+mn-lt"/>
              </a:rPr>
              <a:t>第一个：这是市政事业部实施的一个智慧供热的管理平台</a:t>
            </a:r>
            <a:endParaRPr lang="en-US" altLang="zh-CN" sz="1300" dirty="0">
              <a:latin typeface="+mn-lt"/>
            </a:endParaRPr>
          </a:p>
          <a:p>
            <a:r>
              <a:rPr lang="zh-CN" altLang="en-US" sz="1300" dirty="0">
                <a:latin typeface="+mn-lt"/>
              </a:rPr>
              <a:t>第一张图是  实时综合展示</a:t>
            </a:r>
            <a:r>
              <a:rPr lang="zh-CN" altLang="en-US" dirty="0"/>
              <a:t>：主要是展示基础信息、能耗分析、温度占比以及调度调节建议等；</a:t>
            </a:r>
            <a:endParaRPr lang="en-US" altLang="zh-CN" dirty="0"/>
          </a:p>
          <a:p>
            <a:r>
              <a:rPr lang="zh-CN" altLang="en-US" sz="1300" dirty="0">
                <a:latin typeface="+mn-lt"/>
              </a:rPr>
              <a:t>第二张图是  热耗分析</a:t>
            </a:r>
            <a:r>
              <a:rPr lang="zh-CN" altLang="en-US" dirty="0">
                <a:sym typeface="+mn-ea"/>
              </a:rPr>
              <a:t>展示，主要通图表和报表的形式展示方式；</a:t>
            </a:r>
          </a:p>
          <a:p>
            <a:r>
              <a:rPr lang="zh-CN" altLang="en-US" sz="1300" dirty="0">
                <a:latin typeface="+mn-lt"/>
              </a:rPr>
              <a:t>第三张图是 能耗预警和能耗分析的趋势</a:t>
            </a:r>
            <a:r>
              <a:rPr lang="zh-CN" altLang="en-US" dirty="0"/>
              <a:t>等信息；</a:t>
            </a:r>
          </a:p>
          <a:p>
            <a:endParaRPr lang="zh-CN" altLang="en-US" dirty="0"/>
          </a:p>
        </p:txBody>
      </p:sp>
    </p:spTree>
    <p:extLst>
      <p:ext uri="{BB962C8B-B14F-4D97-AF65-F5344CB8AC3E}">
        <p14:creationId xmlns:p14="http://schemas.microsoft.com/office/powerpoint/2010/main" val="3762663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备注占位符 2"/>
          <p:cNvSpPr>
            <a:spLocks noGrp="1"/>
          </p:cNvSpPr>
          <p:nvPr>
            <p:ph type="body" idx="1"/>
          </p:nvPr>
        </p:nvSpPr>
        <p:spPr/>
        <p:txBody>
          <a:bodyPr/>
          <a:lstStyle/>
          <a:p>
            <a:r>
              <a:rPr lang="zh-CN" altLang="en-US" sz="1300" dirty="0">
                <a:latin typeface="+mn-lt"/>
              </a:rPr>
              <a:t>这是重工事业部做的中铁的盾构施工管理系统，盾构机就是隧道掘进机，修地铁就需要用这个。</a:t>
            </a:r>
            <a:endParaRPr lang="en-US" altLang="zh-CN" sz="1300" dirty="0">
              <a:latin typeface="+mn-lt"/>
            </a:endParaRPr>
          </a:p>
          <a:p>
            <a:endParaRPr lang="en-US" altLang="zh-CN" sz="1300" dirty="0">
              <a:latin typeface="+mn-lt"/>
            </a:endParaRPr>
          </a:p>
          <a:p>
            <a:r>
              <a:rPr lang="zh-CN" altLang="en-US" sz="1300" dirty="0">
                <a:latin typeface="+mn-lt"/>
              </a:rPr>
              <a:t>第一张：</a:t>
            </a:r>
            <a:r>
              <a:rPr lang="zh-CN" altLang="en-US" dirty="0"/>
              <a:t>监控中心，是对盾构机实时监控、龙门吊运行监控、电瓶车运行监控、事故等统计、进度信息等</a:t>
            </a:r>
            <a:endParaRPr lang="en-US" altLang="zh-CN" sz="1300" dirty="0">
              <a:latin typeface="+mn-lt"/>
            </a:endParaRPr>
          </a:p>
          <a:p>
            <a:r>
              <a:rPr lang="zh-CN" altLang="en-US" sz="1300" dirty="0">
                <a:latin typeface="+mn-lt"/>
              </a:rPr>
              <a:t>第二张：</a:t>
            </a:r>
            <a:r>
              <a:rPr lang="zh-CN" altLang="en-US" dirty="0">
                <a:sym typeface="+mn-ea"/>
              </a:rPr>
              <a:t>盾构三图（平面图、断面图、</a:t>
            </a:r>
            <a:r>
              <a:rPr lang="en-US" altLang="zh-CN" dirty="0" err="1">
                <a:sym typeface="+mn-ea"/>
              </a:rPr>
              <a:t>Gis</a:t>
            </a:r>
            <a:r>
              <a:rPr lang="zh-CN" altLang="en-US" dirty="0">
                <a:sym typeface="+mn-ea"/>
              </a:rPr>
              <a:t>图）的展示；用到了我们的工厂级</a:t>
            </a:r>
            <a:r>
              <a:rPr lang="en-US" altLang="zh-CN" dirty="0" err="1">
                <a:sym typeface="+mn-ea"/>
              </a:rPr>
              <a:t>Gis</a:t>
            </a:r>
            <a:r>
              <a:rPr lang="zh-CN" altLang="en-US" dirty="0">
                <a:sym typeface="+mn-ea"/>
              </a:rPr>
              <a:t>；</a:t>
            </a:r>
            <a:endParaRPr lang="en-US" altLang="zh-CN" b="0" i="0" kern="1200" dirty="0">
              <a:solidFill>
                <a:schemeClr val="tx1"/>
              </a:solidFill>
              <a:effectLst/>
              <a:latin typeface="+mn-lt"/>
              <a:ea typeface="+mn-ea"/>
              <a:cs typeface="+mn-cs"/>
            </a:endParaRPr>
          </a:p>
          <a:p>
            <a:r>
              <a:rPr lang="zh-CN" altLang="en-US" sz="1300" dirty="0">
                <a:latin typeface="+mn-lt"/>
              </a:rPr>
              <a:t>第三张：</a:t>
            </a:r>
            <a:r>
              <a:rPr lang="zh-CN" altLang="en-US" dirty="0">
                <a:sym typeface="+mn-ea"/>
              </a:rPr>
              <a:t>施工监控中心，主要展示风险状态、实时进度、能耗物耗统计等；</a:t>
            </a:r>
            <a:endParaRPr lang="en-US" altLang="zh-CN" b="0" i="0" kern="1200" dirty="0">
              <a:solidFill>
                <a:schemeClr val="tx1"/>
              </a:solidFill>
              <a:effectLst/>
              <a:latin typeface="+mn-lt"/>
              <a:ea typeface="+mn-ea"/>
              <a:cs typeface="+mn-cs"/>
            </a:endParaRPr>
          </a:p>
          <a:p>
            <a:r>
              <a:rPr lang="zh-CN" altLang="en-US" sz="1300" dirty="0">
                <a:latin typeface="+mn-lt"/>
              </a:rPr>
              <a:t>第四张：物料需求申请单。</a:t>
            </a:r>
            <a:endParaRPr lang="zh-CN" altLang="en-US" dirty="0"/>
          </a:p>
        </p:txBody>
      </p:sp>
    </p:spTree>
    <p:extLst>
      <p:ext uri="{BB962C8B-B14F-4D97-AF65-F5344CB8AC3E}">
        <p14:creationId xmlns:p14="http://schemas.microsoft.com/office/powerpoint/2010/main" val="3656930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备注占位符 2"/>
          <p:cNvSpPr>
            <a:spLocks noGrp="1"/>
          </p:cNvSpPr>
          <p:nvPr>
            <p:ph type="body" idx="1"/>
          </p:nvPr>
        </p:nvSpPr>
        <p:spPr/>
        <p:txBody>
          <a:bodyPr/>
          <a:lstStyle/>
          <a:p>
            <a:pPr defTabSz="958200" eaLnBrk="1" fontAlgn="auto" hangingPunct="1">
              <a:spcBef>
                <a:spcPts val="0"/>
              </a:spcBef>
              <a:spcAft>
                <a:spcPts val="0"/>
              </a:spcAft>
              <a:defRPr/>
            </a:pPr>
            <a:r>
              <a:rPr lang="zh-CN" altLang="en-US" dirty="0"/>
              <a:t>平常，我们再地图上是看不到政府、化工等保密单位的厂内具体位置布局，但鉴于厂级监控等需要，需要将厂内的具体</a:t>
            </a:r>
            <a:r>
              <a:rPr lang="en-US" altLang="zh-CN" dirty="0" err="1"/>
              <a:t>Gis</a:t>
            </a:r>
            <a:r>
              <a:rPr lang="zh-CN" altLang="en-US" dirty="0"/>
              <a:t>信息展示出来，</a:t>
            </a:r>
            <a:endParaRPr lang="en-US" altLang="zh-CN" dirty="0"/>
          </a:p>
          <a:p>
            <a:pPr defTabSz="958200" eaLnBrk="1" fontAlgn="auto" hangingPunct="1">
              <a:spcBef>
                <a:spcPts val="0"/>
              </a:spcBef>
              <a:spcAft>
                <a:spcPts val="0"/>
              </a:spcAft>
              <a:defRPr/>
            </a:pPr>
            <a:r>
              <a:rPr lang="zh-CN" altLang="en-US" dirty="0"/>
              <a:t>所以我们就做了这样的支持，将厂区图与地图结合起来。我们的</a:t>
            </a:r>
            <a:r>
              <a:rPr lang="zh-CN" altLang="zh-CN" dirty="0"/>
              <a:t>结合</a:t>
            </a:r>
            <a:r>
              <a:rPr lang="zh-CN" altLang="en-US" dirty="0"/>
              <a:t>方式也很简单</a:t>
            </a:r>
            <a:r>
              <a:rPr lang="zh-CN" altLang="zh-CN" dirty="0"/>
              <a:t>：准备厂区的</a:t>
            </a:r>
            <a:r>
              <a:rPr lang="en-US" altLang="zh-CN" dirty="0"/>
              <a:t>CAD</a:t>
            </a:r>
            <a:r>
              <a:rPr lang="zh-CN" altLang="zh-CN" dirty="0"/>
              <a:t>图，处理坐标自动完成切割，即可</a:t>
            </a:r>
            <a:r>
              <a:rPr lang="zh-CN" altLang="en-US" dirty="0"/>
              <a:t>完成。</a:t>
            </a:r>
            <a:endParaRPr lang="en-US" altLang="zh-CN" dirty="0"/>
          </a:p>
          <a:p>
            <a:pPr defTabSz="958200" eaLnBrk="1" fontAlgn="auto" hangingPunct="1">
              <a:spcBef>
                <a:spcPts val="0"/>
              </a:spcBef>
              <a:spcAft>
                <a:spcPts val="0"/>
              </a:spcAft>
              <a:defRPr/>
            </a:pPr>
            <a:r>
              <a:rPr lang="zh-CN" altLang="en-US" dirty="0"/>
              <a:t>我们支持加载高德离线地图的</a:t>
            </a:r>
            <a:r>
              <a:rPr lang="en-US" altLang="zh-CN" dirty="0"/>
              <a:t>1~18</a:t>
            </a:r>
            <a:r>
              <a:rPr lang="zh-CN" altLang="en-US" dirty="0"/>
              <a:t>级离线瓦片地图，</a:t>
            </a:r>
            <a:r>
              <a:rPr lang="zh-CN" altLang="en-US" sz="1300" dirty="0">
                <a:latin typeface="微软雅黑" panose="020B0503020204020204" pitchFamily="34" charset="-122"/>
                <a:ea typeface="微软雅黑" panose="020B0503020204020204" pitchFamily="34" charset="-122"/>
                <a:sym typeface="+mn-ea"/>
              </a:rPr>
              <a:t>支持某个位置点的标注、管线绘制、巡线、缩放等基础功能</a:t>
            </a:r>
            <a:r>
              <a:rPr lang="zh-CN" altLang="en-US" sz="13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300" dirty="0">
              <a:latin typeface="微软雅黑" panose="020B0503020204020204" pitchFamily="34" charset="-122"/>
              <a:ea typeface="微软雅黑" panose="020B0503020204020204" pitchFamily="34" charset="-122"/>
              <a:cs typeface="微软雅黑" panose="020B0503020204020204" pitchFamily="34" charset="-122"/>
            </a:endParaRPr>
          </a:p>
          <a:p>
            <a:pPr defTabSz="958200" eaLnBrk="1" fontAlgn="auto" hangingPunct="1">
              <a:spcBef>
                <a:spcPts val="0"/>
              </a:spcBef>
              <a:spcAft>
                <a:spcPts val="0"/>
              </a:spcAft>
              <a:defRPr/>
            </a:pPr>
            <a:r>
              <a:rPr lang="zh-CN" altLang="en-US" sz="1300" dirty="0">
                <a:latin typeface="微软雅黑" panose="020B0503020204020204" pitchFamily="34" charset="-122"/>
                <a:ea typeface="微软雅黑" panose="020B0503020204020204" pitchFamily="34" charset="-122"/>
              </a:rPr>
              <a:t>同时</a:t>
            </a:r>
            <a:r>
              <a:rPr lang="zh-CN" altLang="en-US" sz="1300" dirty="0">
                <a:latin typeface="微软雅黑" panose="020B0503020204020204" pitchFamily="34" charset="-122"/>
                <a:ea typeface="微软雅黑" panose="020B0503020204020204" pitchFamily="34" charset="-122"/>
                <a:sym typeface="+mn-ea"/>
              </a:rPr>
              <a:t>支持离线地图与厂级图结合，</a:t>
            </a:r>
            <a:r>
              <a:rPr lang="zh-CN" altLang="en-US" sz="1300" dirty="0">
                <a:latin typeface="微软雅黑" panose="020B0503020204020204" pitchFamily="34" charset="-122"/>
                <a:ea typeface="微软雅黑" panose="020B0503020204020204" pitchFamily="34" charset="-122"/>
              </a:rPr>
              <a:t>显示厂级地理信息。</a:t>
            </a:r>
            <a:endParaRPr lang="en-US" altLang="zh-CN" b="0" dirty="0"/>
          </a:p>
        </p:txBody>
      </p:sp>
    </p:spTree>
    <p:extLst>
      <p:ext uri="{BB962C8B-B14F-4D97-AF65-F5344CB8AC3E}">
        <p14:creationId xmlns:p14="http://schemas.microsoft.com/office/powerpoint/2010/main" val="1433647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备注占位符 2"/>
          <p:cNvSpPr>
            <a:spLocks noGrp="1"/>
          </p:cNvSpPr>
          <p:nvPr>
            <p:ph type="body" idx="1"/>
          </p:nvPr>
        </p:nvSpPr>
        <p:spPr/>
        <p:txBody>
          <a:bodyPr/>
          <a:lstStyle/>
          <a:p>
            <a:r>
              <a:rPr lang="zh-CN" altLang="en-US" sz="1300" b="1" dirty="0">
                <a:latin typeface="+mn-ea"/>
                <a:cs typeface="+mn-ea"/>
                <a:sym typeface="+mn-ea"/>
              </a:rPr>
              <a:t>内置</a:t>
            </a:r>
            <a:r>
              <a:rPr lang="en-US" altLang="zh-CN" sz="1300" b="1" dirty="0">
                <a:latin typeface="+mn-ea"/>
                <a:cs typeface="+mn-ea"/>
                <a:sym typeface="+mn-ea"/>
              </a:rPr>
              <a:t>32</a:t>
            </a:r>
            <a:r>
              <a:rPr lang="zh-CN" altLang="en-US" sz="1300" b="1" dirty="0">
                <a:latin typeface="+mn-ea"/>
                <a:cs typeface="+mn-ea"/>
                <a:sym typeface="+mn-ea"/>
              </a:rPr>
              <a:t>类</a:t>
            </a:r>
            <a:r>
              <a:rPr lang="en-US" altLang="zh-CN" sz="1300" b="1" dirty="0">
                <a:latin typeface="+mn-ea"/>
                <a:cs typeface="+mn-ea"/>
                <a:sym typeface="+mn-ea"/>
              </a:rPr>
              <a:t>UI</a:t>
            </a:r>
            <a:r>
              <a:rPr lang="zh-CN" altLang="en-US" sz="1300" b="1" dirty="0">
                <a:latin typeface="+mn-ea"/>
                <a:cs typeface="+mn-ea"/>
                <a:sym typeface="+mn-ea"/>
              </a:rPr>
              <a:t>组件</a:t>
            </a:r>
            <a:r>
              <a:rPr lang="zh-CN" altLang="en-US" sz="1300" dirty="0">
                <a:latin typeface="+mn-ea"/>
                <a:cs typeface="+mn-ea"/>
                <a:sym typeface="+mn-ea"/>
              </a:rPr>
              <a:t>，实现</a:t>
            </a:r>
            <a:r>
              <a:rPr lang="zh-CN" altLang="en-US" sz="1300" dirty="0">
                <a:latin typeface="微软雅黑" panose="020B0503020204020204" pitchFamily="34" charset="-122"/>
                <a:ea typeface="微软雅黑" panose="020B0503020204020204" pitchFamily="34" charset="-122"/>
                <a:cs typeface="+mn-ea"/>
                <a:sym typeface="+mn-ea"/>
              </a:rPr>
              <a:t>拖拉拽式极简开</a:t>
            </a:r>
            <a:r>
              <a:rPr lang="zh-CN" altLang="en-US" sz="1300" dirty="0">
                <a:latin typeface="+mn-ea"/>
                <a:cs typeface="+mn-ea"/>
                <a:sym typeface="+mn-ea"/>
              </a:rPr>
              <a:t>；内置丰富</a:t>
            </a:r>
            <a:r>
              <a:rPr lang="zh-CN" altLang="en-US" sz="1300" dirty="0">
                <a:latin typeface="微软雅黑" panose="020B0503020204020204" pitchFamily="34" charset="-122"/>
                <a:ea typeface="微软雅黑" panose="020B0503020204020204" pitchFamily="34" charset="-122"/>
                <a:cs typeface="+mn-ea"/>
                <a:sym typeface="+mn-ea"/>
              </a:rPr>
              <a:t>样式模板</a:t>
            </a:r>
            <a:r>
              <a:rPr lang="zh-CN" altLang="en-US" sz="1300" dirty="0">
                <a:latin typeface="+mn-ea"/>
                <a:cs typeface="+mn-ea"/>
                <a:sym typeface="+mn-ea"/>
              </a:rPr>
              <a:t>，实现快速配置自定义风格；提供</a:t>
            </a:r>
            <a:r>
              <a:rPr lang="zh-CN" altLang="en-US" sz="1300" dirty="0">
                <a:latin typeface="微软雅黑" panose="020B0503020204020204" pitchFamily="34" charset="-122"/>
                <a:ea typeface="微软雅黑" panose="020B0503020204020204" pitchFamily="34" charset="-122"/>
                <a:cs typeface="+mn-ea"/>
                <a:sym typeface="+mn-ea"/>
              </a:rPr>
              <a:t>各类触发事件</a:t>
            </a:r>
            <a:r>
              <a:rPr lang="zh-CN" altLang="en-US" sz="1300" dirty="0">
                <a:latin typeface="+mn-ea"/>
                <a:cs typeface="+mn-ea"/>
                <a:sym typeface="+mn-ea"/>
              </a:rPr>
              <a:t>，实现系统灵活交互；</a:t>
            </a:r>
            <a:endParaRPr lang="en-US" altLang="zh-CN" sz="1300" dirty="0">
              <a:latin typeface="+mn-ea"/>
              <a:cs typeface="+mn-ea"/>
              <a:sym typeface="+mn-ea"/>
            </a:endParaRPr>
          </a:p>
          <a:p>
            <a:endParaRPr lang="zh-CN" altLang="en-US" dirty="0"/>
          </a:p>
        </p:txBody>
      </p:sp>
    </p:spTree>
    <p:extLst>
      <p:ext uri="{BB962C8B-B14F-4D97-AF65-F5344CB8AC3E}">
        <p14:creationId xmlns:p14="http://schemas.microsoft.com/office/powerpoint/2010/main" val="825654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备注占位符 2"/>
          <p:cNvSpPr>
            <a:spLocks noGrp="1"/>
          </p:cNvSpPr>
          <p:nvPr>
            <p:ph type="body" idx="1"/>
          </p:nvPr>
        </p:nvSpPr>
        <p:spPr/>
        <p:txBody>
          <a:bodyPr/>
          <a:lstStyle/>
          <a:p>
            <a:r>
              <a:rPr lang="zh-CN" altLang="en-US" sz="1300" dirty="0">
                <a:latin typeface="+mn-ea"/>
                <a:cs typeface="+mn-ea"/>
                <a:sym typeface="+mn-ea"/>
              </a:rPr>
              <a:t>内嵌</a:t>
            </a:r>
            <a:r>
              <a:rPr lang="en-US" altLang="zh-CN" sz="1300" dirty="0">
                <a:latin typeface="+mn-ea"/>
                <a:cs typeface="+mn-ea"/>
                <a:sym typeface="+mn-ea"/>
              </a:rPr>
              <a:t>100</a:t>
            </a:r>
            <a:r>
              <a:rPr lang="zh-CN" altLang="en-US" sz="1300" dirty="0">
                <a:latin typeface="+mn-ea"/>
                <a:cs typeface="+mn-ea"/>
                <a:sym typeface="+mn-ea"/>
              </a:rPr>
              <a:t>余种</a:t>
            </a:r>
            <a:r>
              <a:rPr lang="en-US" altLang="zh-CN" sz="1300" b="1" dirty="0" err="1">
                <a:latin typeface="+mn-ea"/>
                <a:cs typeface="+mn-ea"/>
                <a:sym typeface="+mn-ea"/>
              </a:rPr>
              <a:t>Echart</a:t>
            </a:r>
            <a:r>
              <a:rPr lang="zh-CN" altLang="en-US" sz="1300" b="1" dirty="0">
                <a:latin typeface="+mn-ea"/>
                <a:cs typeface="+mn-ea"/>
                <a:sym typeface="+mn-ea"/>
              </a:rPr>
              <a:t>图表组件</a:t>
            </a:r>
            <a:r>
              <a:rPr lang="zh-CN" altLang="en-US" sz="1300" dirty="0">
                <a:latin typeface="+mn-ea"/>
                <a:cs typeface="+mn-ea"/>
                <a:sym typeface="+mn-ea"/>
              </a:rPr>
              <a:t>，也能够快速的将</a:t>
            </a:r>
            <a:r>
              <a:rPr lang="en-US" altLang="zh-CN" sz="1300" dirty="0" err="1">
                <a:latin typeface="+mn-ea"/>
                <a:cs typeface="+mn-ea"/>
                <a:sym typeface="+mn-ea"/>
              </a:rPr>
              <a:t>Echarts</a:t>
            </a:r>
            <a:r>
              <a:rPr lang="zh-CN" altLang="en-US" sz="1300" dirty="0">
                <a:latin typeface="+mn-ea"/>
                <a:cs typeface="+mn-ea"/>
                <a:sym typeface="+mn-ea"/>
              </a:rPr>
              <a:t>官网上的精美图表添加进来。</a:t>
            </a:r>
            <a:endParaRPr lang="zh-CN" altLang="en-US" sz="1300" dirty="0">
              <a:latin typeface="+mn-ea"/>
              <a:cs typeface="+mn-ea"/>
            </a:endParaRPr>
          </a:p>
        </p:txBody>
      </p:sp>
    </p:spTree>
    <p:extLst>
      <p:ext uri="{BB962C8B-B14F-4D97-AF65-F5344CB8AC3E}">
        <p14:creationId xmlns:p14="http://schemas.microsoft.com/office/powerpoint/2010/main" val="3538499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备注占位符 2"/>
          <p:cNvSpPr>
            <a:spLocks noGrp="1"/>
          </p:cNvSpPr>
          <p:nvPr>
            <p:ph type="body" idx="1"/>
          </p:nvPr>
        </p:nvSpPr>
        <p:spPr/>
        <p:txBody>
          <a:bodyPr/>
          <a:lstStyle/>
          <a:p>
            <a:r>
              <a:rPr lang="zh-CN" altLang="en-US" sz="1300" dirty="0">
                <a:latin typeface="+mn-lt"/>
              </a:rPr>
              <a:t>我们的视频展示，无需下载任何插件即可进行播放，支持市面上各类摄像头，比如大华、海康等，</a:t>
            </a:r>
            <a:endParaRPr lang="en-US" altLang="zh-CN" sz="1300" dirty="0">
              <a:latin typeface="+mn-lt"/>
            </a:endParaRPr>
          </a:p>
          <a:p>
            <a:r>
              <a:rPr lang="zh-CN" altLang="en-US" sz="1300" dirty="0">
                <a:latin typeface="+mn-lt"/>
              </a:rPr>
              <a:t>支持</a:t>
            </a:r>
            <a:r>
              <a:rPr lang="en-US" altLang="zh-CN" sz="1300" dirty="0">
                <a:latin typeface="+mn-lt"/>
              </a:rPr>
              <a:t>RTSP</a:t>
            </a:r>
            <a:r>
              <a:rPr lang="zh-CN" altLang="en-US" sz="1300" dirty="0">
                <a:latin typeface="+mn-lt"/>
              </a:rPr>
              <a:t>、</a:t>
            </a:r>
            <a:r>
              <a:rPr lang="en-US" altLang="zh-CN" sz="1300" dirty="0">
                <a:latin typeface="+mn-lt"/>
              </a:rPr>
              <a:t>RTMP</a:t>
            </a:r>
            <a:r>
              <a:rPr lang="zh-CN" altLang="en-US" sz="1300" dirty="0">
                <a:latin typeface="+mn-lt"/>
              </a:rPr>
              <a:t>等视频流，支持</a:t>
            </a:r>
            <a:r>
              <a:rPr lang="zh-CN" altLang="en-US" sz="1300" dirty="0">
                <a:latin typeface="微软雅黑" panose="020B0503020204020204" pitchFamily="34" charset="-122"/>
                <a:ea typeface="微软雅黑" panose="020B0503020204020204" pitchFamily="34" charset="-122"/>
              </a:rPr>
              <a:t>HLS/RTSP/RTMP/WS/RTC 服务，可以进行高质量图像的展示；</a:t>
            </a:r>
            <a:endParaRPr lang="en-US" altLang="zh-CN" sz="1300" dirty="0">
              <a:latin typeface="微软雅黑" panose="020B0503020204020204" pitchFamily="34" charset="-122"/>
              <a:ea typeface="微软雅黑" panose="020B0503020204020204" pitchFamily="34" charset="-122"/>
            </a:endParaRPr>
          </a:p>
          <a:p>
            <a:r>
              <a:rPr lang="zh-CN" altLang="en-US" sz="1300" dirty="0">
                <a:latin typeface="+mn-lt"/>
              </a:rPr>
              <a:t>也支持各种类型的文件，比如</a:t>
            </a:r>
            <a:r>
              <a:rPr lang="en-US" altLang="zh-CN" sz="1300" dirty="0">
                <a:latin typeface="+mn-lt"/>
              </a:rPr>
              <a:t>MP4</a:t>
            </a:r>
            <a:r>
              <a:rPr lang="zh-CN" altLang="en-US" sz="1300" dirty="0">
                <a:latin typeface="+mn-lt"/>
              </a:rPr>
              <a:t>、</a:t>
            </a:r>
            <a:r>
              <a:rPr lang="en-US" altLang="zh-CN" sz="1300" dirty="0">
                <a:latin typeface="+mn-lt"/>
              </a:rPr>
              <a:t>AVI</a:t>
            </a:r>
            <a:r>
              <a:rPr lang="zh-CN" altLang="en-US" sz="1300" dirty="0">
                <a:latin typeface="+mn-lt"/>
              </a:rPr>
              <a:t>等都支持；</a:t>
            </a:r>
            <a:endParaRPr lang="en-US" altLang="zh-CN" sz="1300" dirty="0">
              <a:latin typeface="+mn-lt"/>
            </a:endParaRPr>
          </a:p>
          <a:p>
            <a:r>
              <a:rPr lang="zh-CN" altLang="en-US" sz="1300" dirty="0">
                <a:latin typeface="+mn-lt"/>
              </a:rPr>
              <a:t>对于支持云台控制的设备，我们也可以进行界面上的云台控制，进行视频回放、抓图、录制等；也支持集群，扩展方便；</a:t>
            </a:r>
            <a:endParaRPr lang="en-US" altLang="zh-CN" sz="1300" dirty="0">
              <a:latin typeface="+mn-lt"/>
            </a:endParaRPr>
          </a:p>
          <a:p>
            <a:r>
              <a:rPr lang="zh-CN" altLang="en-US" sz="1300" dirty="0">
                <a:latin typeface="+mn-lt"/>
              </a:rPr>
              <a:t>在视频接入到平台后，可以在各种浏览器（</a:t>
            </a:r>
            <a:r>
              <a:rPr lang="en-US" altLang="zh-CN" sz="1300" dirty="0">
                <a:latin typeface="微软雅黑" panose="020B0503020204020204" pitchFamily="34" charset="-122"/>
                <a:ea typeface="微软雅黑" panose="020B0503020204020204" pitchFamily="34" charset="-122"/>
                <a:sym typeface="+mn-ea"/>
              </a:rPr>
              <a:t>chrome</a:t>
            </a:r>
            <a:r>
              <a:rPr lang="zh-CN" altLang="en-US" sz="1300" dirty="0">
                <a:latin typeface="微软雅黑" panose="020B0503020204020204" pitchFamily="34" charset="-122"/>
                <a:ea typeface="微软雅黑" panose="020B0503020204020204" pitchFamily="34" charset="-122"/>
                <a:sym typeface="+mn-ea"/>
              </a:rPr>
              <a:t>、</a:t>
            </a:r>
            <a:r>
              <a:rPr lang="en-US" altLang="zh-CN" sz="1300" dirty="0">
                <a:latin typeface="微软雅黑" panose="020B0503020204020204" pitchFamily="34" charset="-122"/>
                <a:ea typeface="微软雅黑" panose="020B0503020204020204" pitchFamily="34" charset="-122"/>
                <a:sym typeface="+mn-ea"/>
              </a:rPr>
              <a:t>Firefox</a:t>
            </a:r>
            <a:r>
              <a:rPr lang="zh-CN" altLang="en-US" sz="1300" dirty="0">
                <a:latin typeface="微软雅黑" panose="020B0503020204020204" pitchFamily="34" charset="-122"/>
                <a:ea typeface="微软雅黑" panose="020B0503020204020204" pitchFamily="34" charset="-122"/>
                <a:sym typeface="+mn-ea"/>
              </a:rPr>
              <a:t>、</a:t>
            </a:r>
            <a:r>
              <a:rPr lang="en-US" altLang="zh-CN" sz="1300" dirty="0">
                <a:latin typeface="微软雅黑" panose="020B0503020204020204" pitchFamily="34" charset="-122"/>
                <a:ea typeface="微软雅黑" panose="020B0503020204020204" pitchFamily="34" charset="-122"/>
                <a:sym typeface="+mn-ea"/>
              </a:rPr>
              <a:t>IE11</a:t>
            </a:r>
            <a:r>
              <a:rPr lang="zh-CN" altLang="en-US" sz="1300" dirty="0">
                <a:latin typeface="微软雅黑" panose="020B0503020204020204" pitchFamily="34" charset="-122"/>
                <a:ea typeface="微软雅黑" panose="020B0503020204020204" pitchFamily="34" charset="-122"/>
                <a:sym typeface="+mn-ea"/>
              </a:rPr>
              <a:t>、</a:t>
            </a:r>
            <a:r>
              <a:rPr lang="en-US" altLang="zh-CN" sz="1300" dirty="0">
                <a:latin typeface="微软雅黑" panose="020B0503020204020204" pitchFamily="34" charset="-122"/>
                <a:ea typeface="微软雅黑" panose="020B0503020204020204" pitchFamily="34" charset="-122"/>
                <a:sym typeface="+mn-ea"/>
              </a:rPr>
              <a:t>Safari</a:t>
            </a:r>
            <a:r>
              <a:rPr lang="zh-CN" altLang="en-US" sz="1300" dirty="0">
                <a:latin typeface="+mn-lt"/>
              </a:rPr>
              <a:t>）和操作系统（</a:t>
            </a:r>
            <a:r>
              <a:rPr lang="en-US" altLang="zh-CN" sz="1300" dirty="0">
                <a:latin typeface="微软雅黑" panose="020B0503020204020204" pitchFamily="34" charset="-122"/>
                <a:ea typeface="微软雅黑" panose="020B0503020204020204" pitchFamily="34" charset="-122"/>
                <a:sym typeface="+mn-ea"/>
              </a:rPr>
              <a:t>Win7</a:t>
            </a:r>
            <a:r>
              <a:rPr lang="zh-CN" altLang="en-US" sz="1300" dirty="0">
                <a:latin typeface="微软雅黑" panose="020B0503020204020204" pitchFamily="34" charset="-122"/>
                <a:ea typeface="微软雅黑" panose="020B0503020204020204" pitchFamily="34" charset="-122"/>
                <a:sym typeface="+mn-ea"/>
              </a:rPr>
              <a:t>、</a:t>
            </a:r>
            <a:r>
              <a:rPr lang="en-US" altLang="zh-CN" sz="1300" dirty="0">
                <a:latin typeface="微软雅黑" panose="020B0503020204020204" pitchFamily="34" charset="-122"/>
                <a:ea typeface="微软雅黑" panose="020B0503020204020204" pitchFamily="34" charset="-122"/>
                <a:sym typeface="+mn-ea"/>
              </a:rPr>
              <a:t>Win8/10</a:t>
            </a:r>
            <a:r>
              <a:rPr lang="zh-CN" altLang="en-US" sz="1300" dirty="0">
                <a:latin typeface="微软雅黑" panose="020B0503020204020204" pitchFamily="34" charset="-122"/>
                <a:ea typeface="微软雅黑" panose="020B0503020204020204" pitchFamily="34" charset="-122"/>
                <a:sym typeface="+mn-ea"/>
              </a:rPr>
              <a:t>、</a:t>
            </a:r>
            <a:r>
              <a:rPr lang="en-US" altLang="zh-CN" sz="1300" dirty="0">
                <a:latin typeface="微软雅黑" panose="020B0503020204020204" pitchFamily="34" charset="-122"/>
                <a:ea typeface="微软雅黑" panose="020B0503020204020204" pitchFamily="34" charset="-122"/>
                <a:sym typeface="+mn-ea"/>
              </a:rPr>
              <a:t>Mac</a:t>
            </a:r>
            <a:r>
              <a:rPr lang="zh-CN" altLang="en-US" sz="1300" dirty="0">
                <a:latin typeface="微软雅黑" panose="020B0503020204020204" pitchFamily="34" charset="-122"/>
                <a:ea typeface="微软雅黑" panose="020B0503020204020204" pitchFamily="34" charset="-122"/>
                <a:sym typeface="+mn-ea"/>
              </a:rPr>
              <a:t>、</a:t>
            </a:r>
            <a:r>
              <a:rPr lang="en-US" altLang="zh-CN" sz="1300" dirty="0">
                <a:latin typeface="微软雅黑" panose="020B0503020204020204" pitchFamily="34" charset="-122"/>
                <a:ea typeface="微软雅黑" panose="020B0503020204020204" pitchFamily="34" charset="-122"/>
                <a:sym typeface="+mn-ea"/>
              </a:rPr>
              <a:t>IOS</a:t>
            </a:r>
            <a:r>
              <a:rPr lang="zh-CN" altLang="en-US" sz="1300" dirty="0">
                <a:latin typeface="微软雅黑" panose="020B0503020204020204" pitchFamily="34" charset="-122"/>
                <a:ea typeface="微软雅黑" panose="020B0503020204020204" pitchFamily="34" charset="-122"/>
                <a:sym typeface="+mn-ea"/>
              </a:rPr>
              <a:t>、</a:t>
            </a:r>
            <a:r>
              <a:rPr lang="en-US" altLang="zh-CN" sz="1300" dirty="0">
                <a:latin typeface="微软雅黑" panose="020B0503020204020204" pitchFamily="34" charset="-122"/>
                <a:ea typeface="微软雅黑" panose="020B0503020204020204" pitchFamily="34" charset="-122"/>
                <a:sym typeface="+mn-ea"/>
              </a:rPr>
              <a:t>Android </a:t>
            </a:r>
            <a:r>
              <a:rPr lang="zh-CN" altLang="en-US" sz="1300" dirty="0">
                <a:latin typeface="+mn-lt"/>
              </a:rPr>
              <a:t>）上浏览；</a:t>
            </a:r>
            <a:endParaRPr lang="en-US" altLang="zh-CN" sz="1300" dirty="0">
              <a:latin typeface="+mn-lt"/>
            </a:endParaRPr>
          </a:p>
          <a:p>
            <a:r>
              <a:rPr lang="zh-CN" altLang="en-US" sz="1300" dirty="0">
                <a:latin typeface="+mn-lt"/>
              </a:rPr>
              <a:t>除此之外，我们还能做到</a:t>
            </a:r>
            <a:r>
              <a:rPr lang="en-US" altLang="zh-CN" sz="1300" dirty="0">
                <a:latin typeface="+mn-lt"/>
              </a:rPr>
              <a:t>400ms</a:t>
            </a:r>
            <a:r>
              <a:rPr lang="zh-CN" altLang="en-US" sz="1300" dirty="0">
                <a:latin typeface="+mn-lt"/>
              </a:rPr>
              <a:t>以内的超低延时。</a:t>
            </a:r>
            <a:endParaRPr lang="en-US" altLang="zh-CN" sz="1300" dirty="0">
              <a:latin typeface="+mn-lt"/>
            </a:endParaRPr>
          </a:p>
          <a:p>
            <a:endParaRPr lang="en-US" altLang="zh-CN" sz="1300" dirty="0">
              <a:latin typeface="+mn-lt"/>
            </a:endParaRPr>
          </a:p>
          <a:p>
            <a:r>
              <a:rPr lang="zh-CN" altLang="en-US" sz="1300" dirty="0">
                <a:latin typeface="+mn-lt"/>
              </a:rPr>
              <a:t>我们接入视频不是最终目的，我们的目的是将 </a:t>
            </a:r>
            <a:r>
              <a:rPr lang="zh-CN" altLang="zh-CN" sz="1300" dirty="0">
                <a:latin typeface="+mn-lt"/>
              </a:rPr>
              <a:t>数据</a:t>
            </a:r>
            <a:r>
              <a:rPr lang="zh-CN" altLang="en-US" sz="1300" dirty="0">
                <a:latin typeface="+mn-lt"/>
              </a:rPr>
              <a:t>与</a:t>
            </a:r>
            <a:r>
              <a:rPr lang="zh-CN" altLang="zh-CN" sz="1300" dirty="0">
                <a:latin typeface="+mn-lt"/>
              </a:rPr>
              <a:t>视频</a:t>
            </a:r>
            <a:r>
              <a:rPr lang="zh-CN" altLang="en-US" sz="1300" dirty="0">
                <a:latin typeface="+mn-lt"/>
              </a:rPr>
              <a:t>（</a:t>
            </a:r>
            <a:r>
              <a:rPr lang="zh-CN" altLang="zh-CN" sz="1300" dirty="0">
                <a:latin typeface="+mn-lt"/>
              </a:rPr>
              <a:t>业务</a:t>
            </a:r>
            <a:r>
              <a:rPr lang="zh-CN" altLang="en-US" sz="1300" dirty="0">
                <a:latin typeface="+mn-lt"/>
              </a:rPr>
              <a:t>）的集成，从而进行</a:t>
            </a:r>
            <a:r>
              <a:rPr lang="zh-CN" altLang="zh-CN" sz="1300" dirty="0">
                <a:latin typeface="+mn-lt"/>
              </a:rPr>
              <a:t>联动，我们的</a:t>
            </a:r>
            <a:r>
              <a:rPr lang="zh-CN" altLang="en-US" sz="1300" dirty="0">
                <a:latin typeface="+mn-lt"/>
              </a:rPr>
              <a:t>产品可接入多路视频</a:t>
            </a:r>
            <a:r>
              <a:rPr lang="zh-CN" altLang="zh-CN" sz="1300" dirty="0">
                <a:latin typeface="+mn-lt"/>
              </a:rPr>
              <a:t>，</a:t>
            </a:r>
            <a:endParaRPr lang="en-US" altLang="zh-CN" sz="1300" dirty="0">
              <a:latin typeface="+mn-lt"/>
            </a:endParaRPr>
          </a:p>
          <a:p>
            <a:r>
              <a:rPr lang="zh-CN" altLang="zh-CN" sz="1300" dirty="0">
                <a:latin typeface="+mn-lt"/>
              </a:rPr>
              <a:t>功能上</a:t>
            </a:r>
            <a:r>
              <a:rPr lang="zh-CN" altLang="en-US" sz="1300" dirty="0">
                <a:latin typeface="+mn-lt"/>
              </a:rPr>
              <a:t>能实现</a:t>
            </a:r>
            <a:r>
              <a:rPr lang="zh-CN" altLang="zh-CN" sz="1300" dirty="0">
                <a:latin typeface="+mn-lt"/>
              </a:rPr>
              <a:t>过程数据和视频数据完美融合，从数据库中取业务数据进行整合。</a:t>
            </a:r>
          </a:p>
          <a:p>
            <a:r>
              <a:rPr lang="zh-CN" altLang="en-US" sz="1300" dirty="0">
                <a:latin typeface="+mn-lt"/>
              </a:rPr>
              <a:t>不仅</a:t>
            </a:r>
            <a:r>
              <a:rPr lang="zh-CN" altLang="zh-CN" sz="1300" dirty="0">
                <a:latin typeface="+mn-lt"/>
              </a:rPr>
              <a:t>是简单的视频接入，</a:t>
            </a:r>
            <a:r>
              <a:rPr lang="zh-CN" altLang="en-US" sz="1300" dirty="0">
                <a:latin typeface="+mn-lt"/>
              </a:rPr>
              <a:t>同时，</a:t>
            </a:r>
            <a:r>
              <a:rPr lang="zh-CN" altLang="zh-CN" sz="1300" dirty="0">
                <a:latin typeface="+mn-lt"/>
              </a:rPr>
              <a:t>管理人员</a:t>
            </a:r>
            <a:r>
              <a:rPr lang="zh-CN" altLang="en-US" sz="1300" dirty="0">
                <a:latin typeface="+mn-lt"/>
              </a:rPr>
              <a:t>可以通过</a:t>
            </a:r>
            <a:r>
              <a:rPr lang="zh-CN" altLang="zh-CN" sz="1300" dirty="0">
                <a:latin typeface="+mn-lt"/>
              </a:rPr>
              <a:t>视频追踪工人人员轨迹，可以通过在摄像头中出现的时间，即可完成视频巡检</a:t>
            </a:r>
            <a:r>
              <a:rPr lang="zh-CN" altLang="en-US" sz="1300" dirty="0">
                <a:latin typeface="+mn-lt"/>
              </a:rPr>
              <a:t>等</a:t>
            </a:r>
            <a:r>
              <a:rPr lang="zh-CN" altLang="zh-CN" sz="1300" dirty="0">
                <a:latin typeface="+mn-lt"/>
              </a:rPr>
              <a:t>。</a:t>
            </a:r>
          </a:p>
        </p:txBody>
      </p:sp>
    </p:spTree>
    <p:extLst>
      <p:ext uri="{BB962C8B-B14F-4D97-AF65-F5344CB8AC3E}">
        <p14:creationId xmlns:p14="http://schemas.microsoft.com/office/powerpoint/2010/main" val="2796359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备注占位符 2"/>
          <p:cNvSpPr>
            <a:spLocks noGrp="1"/>
          </p:cNvSpPr>
          <p:nvPr>
            <p:ph type="body" idx="1"/>
          </p:nvPr>
        </p:nvSpPr>
        <p:spPr/>
        <p:txBody>
          <a:bodyPr/>
          <a:lstStyle/>
          <a:p>
            <a:r>
              <a:rPr lang="en-US" altLang="zh-CN" dirty="0"/>
              <a:t>1</a:t>
            </a:r>
            <a:r>
              <a:rPr lang="zh-CN" altLang="en-US" dirty="0"/>
              <a:t>、我们的系统使用的是</a:t>
            </a:r>
            <a:r>
              <a:rPr lang="en-US" altLang="zh-CN" dirty="0"/>
              <a:t>OAuth2.0</a:t>
            </a:r>
            <a:r>
              <a:rPr lang="zh-CN" altLang="en-US" dirty="0"/>
              <a:t>标准的用户认证协议，可以防止用户信息泄露，保障认证安全性。</a:t>
            </a:r>
            <a:endParaRPr lang="en-US" altLang="zh-CN" dirty="0"/>
          </a:p>
          <a:p>
            <a:pPr defTabSz="958200" eaLnBrk="1" fontAlgn="auto" hangingPunct="1">
              <a:spcBef>
                <a:spcPts val="0"/>
              </a:spcBef>
              <a:spcAft>
                <a:spcPts val="0"/>
              </a:spcAft>
              <a:defRPr/>
            </a:pPr>
            <a:r>
              <a:rPr lang="en-US" altLang="zh-CN" dirty="0"/>
              <a:t>2</a:t>
            </a:r>
            <a:r>
              <a:rPr lang="zh-CN" altLang="en-US" dirty="0"/>
              <a:t>、用户认证常见的有</a:t>
            </a:r>
            <a:r>
              <a:rPr lang="en-US" altLang="zh-CN" dirty="0"/>
              <a:t>3</a:t>
            </a:r>
            <a:r>
              <a:rPr lang="zh-CN" altLang="en-US" dirty="0"/>
              <a:t>种：</a:t>
            </a:r>
            <a:endParaRPr lang="en-US" altLang="zh-CN" dirty="0"/>
          </a:p>
          <a:p>
            <a:pPr defTabSz="958200" eaLnBrk="1" fontAlgn="auto" hangingPunct="1">
              <a:spcBef>
                <a:spcPts val="0"/>
              </a:spcBef>
              <a:spcAft>
                <a:spcPts val="0"/>
              </a:spcAft>
              <a:defRPr/>
            </a:pPr>
            <a:r>
              <a:rPr lang="en-US" altLang="zh-CN" sz="1300" b="1" dirty="0">
                <a:latin typeface="+mn-lt"/>
              </a:rPr>
              <a:t>BASIC</a:t>
            </a:r>
            <a:r>
              <a:rPr lang="zh-CN" altLang="en-US" sz="1300" b="1" dirty="0">
                <a:latin typeface="+mn-lt"/>
              </a:rPr>
              <a:t>认证</a:t>
            </a:r>
            <a:r>
              <a:rPr lang="zh-CN" altLang="en-US" sz="1300" dirty="0">
                <a:latin typeface="+mn-lt"/>
              </a:rPr>
              <a:t>：</a:t>
            </a:r>
            <a:r>
              <a:rPr lang="en-US" altLang="zh-CN" sz="1300" dirty="0">
                <a:latin typeface="+mn-lt"/>
              </a:rPr>
              <a:t>basic </a:t>
            </a:r>
            <a:r>
              <a:rPr lang="zh-CN" altLang="en-US" sz="1300" dirty="0">
                <a:latin typeface="+mn-lt"/>
              </a:rPr>
              <a:t>认证方式是一种比较老的认证方式，也是安全系数比较低的认证方式</a:t>
            </a:r>
            <a:r>
              <a:rPr lang="zh-CN" altLang="en-US" sz="1300" b="1" dirty="0">
                <a:latin typeface="+mn-lt"/>
              </a:rPr>
              <a:t>；</a:t>
            </a:r>
            <a:endParaRPr lang="en-US" altLang="zh-CN" sz="1300" b="1" dirty="0">
              <a:latin typeface="+mn-lt"/>
            </a:endParaRPr>
          </a:p>
          <a:p>
            <a:pPr defTabSz="958200" eaLnBrk="1" fontAlgn="auto" hangingPunct="1">
              <a:spcBef>
                <a:spcPts val="0"/>
              </a:spcBef>
              <a:spcAft>
                <a:spcPts val="0"/>
              </a:spcAft>
              <a:defRPr/>
            </a:pPr>
            <a:r>
              <a:rPr lang="zh-CN" altLang="en-US" sz="1300" b="1" dirty="0">
                <a:latin typeface="+mn-lt"/>
              </a:rPr>
              <a:t>基于</a:t>
            </a:r>
            <a:r>
              <a:rPr lang="en-US" altLang="zh-CN" sz="1300" b="1" dirty="0">
                <a:latin typeface="+mn-lt"/>
              </a:rPr>
              <a:t>cookie/session</a:t>
            </a:r>
            <a:r>
              <a:rPr lang="zh-CN" altLang="en-US" sz="1300" b="1" dirty="0">
                <a:latin typeface="+mn-lt"/>
              </a:rPr>
              <a:t>的认证</a:t>
            </a:r>
            <a:r>
              <a:rPr lang="zh-CN" altLang="en-US" sz="1300" dirty="0">
                <a:latin typeface="+mn-lt"/>
              </a:rPr>
              <a:t>：基于</a:t>
            </a:r>
            <a:r>
              <a:rPr lang="en-US" altLang="zh-CN" sz="1300" dirty="0">
                <a:latin typeface="+mn-lt"/>
              </a:rPr>
              <a:t>cookie</a:t>
            </a:r>
            <a:r>
              <a:rPr lang="zh-CN" altLang="en-US" sz="1300" dirty="0">
                <a:latin typeface="+mn-lt"/>
              </a:rPr>
              <a:t>、</a:t>
            </a:r>
            <a:r>
              <a:rPr lang="en-US" altLang="zh-CN" sz="1300" dirty="0">
                <a:latin typeface="+mn-lt"/>
              </a:rPr>
              <a:t>session </a:t>
            </a:r>
            <a:r>
              <a:rPr lang="zh-CN" altLang="en-US" sz="1300" dirty="0">
                <a:latin typeface="+mn-lt"/>
              </a:rPr>
              <a:t>方式是</a:t>
            </a:r>
            <a:r>
              <a:rPr lang="en-US" altLang="zh-CN" sz="1300" dirty="0">
                <a:latin typeface="+mn-lt"/>
              </a:rPr>
              <a:t>web</a:t>
            </a:r>
            <a:r>
              <a:rPr lang="zh-CN" altLang="en-US" sz="1300" dirty="0">
                <a:latin typeface="+mn-lt"/>
              </a:rPr>
              <a:t>应用中常见的方式，实现成本也比较低，但是</a:t>
            </a:r>
            <a:r>
              <a:rPr lang="en-US" altLang="zh-CN" sz="1300" dirty="0">
                <a:latin typeface="+mn-lt"/>
              </a:rPr>
              <a:t>cookie</a:t>
            </a:r>
            <a:r>
              <a:rPr lang="zh-CN" altLang="en-US" sz="1300" dirty="0">
                <a:latin typeface="+mn-lt"/>
              </a:rPr>
              <a:t>可以伪造遍历，在不支持</a:t>
            </a:r>
            <a:r>
              <a:rPr lang="en-US" altLang="zh-CN" sz="1300" dirty="0">
                <a:latin typeface="+mn-lt"/>
              </a:rPr>
              <a:t>cookie</a:t>
            </a:r>
            <a:r>
              <a:rPr lang="zh-CN" altLang="en-US" sz="1300" dirty="0">
                <a:latin typeface="+mn-lt"/>
              </a:rPr>
              <a:t>存储的客户端不友好</a:t>
            </a:r>
            <a:r>
              <a:rPr lang="zh-CN" altLang="en-US" sz="1300" b="1" dirty="0">
                <a:latin typeface="+mn-lt"/>
              </a:rPr>
              <a:t>；</a:t>
            </a:r>
            <a:endParaRPr lang="en-US" altLang="zh-CN" sz="1300" b="1" dirty="0">
              <a:latin typeface="+mn-lt"/>
            </a:endParaRPr>
          </a:p>
          <a:p>
            <a:pPr defTabSz="958200" eaLnBrk="1" fontAlgn="auto" hangingPunct="1">
              <a:spcBef>
                <a:spcPts val="0"/>
              </a:spcBef>
              <a:spcAft>
                <a:spcPts val="0"/>
              </a:spcAft>
              <a:defRPr/>
            </a:pPr>
            <a:r>
              <a:rPr lang="en-US" altLang="zh-CN" sz="1300" b="1" dirty="0">
                <a:latin typeface="+mn-lt"/>
              </a:rPr>
              <a:t>Oauth2.0</a:t>
            </a:r>
            <a:r>
              <a:rPr lang="zh-CN" altLang="en-US" sz="1300" b="1" dirty="0">
                <a:latin typeface="+mn-lt"/>
              </a:rPr>
              <a:t>认证</a:t>
            </a:r>
            <a:r>
              <a:rPr lang="zh-CN" altLang="en-US" sz="1300" dirty="0">
                <a:latin typeface="+mn-lt"/>
              </a:rPr>
              <a:t>：是目前最流行的授权机制，是一个开放标准，允许用户授权第三方应用访问他们存储在另外的服务提供者上的信息，而不需要将用户名和密码提供给第三方应用或分享他们数据的所有内容</a:t>
            </a:r>
            <a:r>
              <a:rPr lang="zh-CN" altLang="en-US" dirty="0"/>
              <a:t>。</a:t>
            </a:r>
            <a:endParaRPr lang="en-US" altLang="zh-CN" dirty="0"/>
          </a:p>
          <a:p>
            <a:pPr defTabSz="958200" eaLnBrk="1" fontAlgn="auto" hangingPunct="1">
              <a:spcBef>
                <a:spcPts val="0"/>
              </a:spcBef>
              <a:spcAft>
                <a:spcPts val="0"/>
              </a:spcAft>
              <a:defRPr/>
            </a:pPr>
            <a:r>
              <a:rPr lang="en-US" altLang="zh-CN" dirty="0"/>
              <a:t>3</a:t>
            </a:r>
            <a:r>
              <a:rPr lang="zh-CN" altLang="en-US" dirty="0"/>
              <a:t>、通过</a:t>
            </a:r>
            <a:r>
              <a:rPr lang="en-US" altLang="zh-CN" dirty="0" err="1"/>
              <a:t>Oauth</a:t>
            </a:r>
            <a:r>
              <a:rPr lang="zh-CN" altLang="en-US" dirty="0"/>
              <a:t>用户系统认证，能够提高用户效率、简化用户管理、保障用户资源安全，做到单点登录。</a:t>
            </a:r>
            <a:endParaRPr lang="en-US" altLang="zh-CN" dirty="0"/>
          </a:p>
          <a:p>
            <a:pPr defTabSz="958200" eaLnBrk="1" fontAlgn="auto" hangingPunct="1">
              <a:spcBef>
                <a:spcPts val="0"/>
              </a:spcBef>
              <a:spcAft>
                <a:spcPts val="0"/>
              </a:spcAft>
              <a:defRPr/>
            </a:pPr>
            <a:r>
              <a:rPr lang="en-US" altLang="zh-CN" dirty="0"/>
              <a:t>4</a:t>
            </a:r>
            <a:r>
              <a:rPr lang="zh-CN" altLang="en-US" dirty="0"/>
              <a:t>、我们的系统提供权限管理，对用户、资源进行权限配置，执行严格的权限管理，用户只有通过权限验证后，才能对资源进行操作。</a:t>
            </a:r>
            <a:endParaRPr lang="en-US" altLang="zh-CN" dirty="0"/>
          </a:p>
          <a:p>
            <a:pPr defTabSz="958200" eaLnBrk="1" fontAlgn="auto" hangingPunct="1">
              <a:spcBef>
                <a:spcPts val="0"/>
              </a:spcBef>
              <a:spcAft>
                <a:spcPts val="0"/>
              </a:spcAft>
              <a:defRPr/>
            </a:pPr>
            <a:endParaRPr lang="en-US" altLang="zh-CN" dirty="0"/>
          </a:p>
          <a:p>
            <a:endParaRPr lang="en-US" altLang="zh-CN" dirty="0"/>
          </a:p>
        </p:txBody>
      </p:sp>
    </p:spTree>
    <p:extLst>
      <p:ext uri="{BB962C8B-B14F-4D97-AF65-F5344CB8AC3E}">
        <p14:creationId xmlns:p14="http://schemas.microsoft.com/office/powerpoint/2010/main" val="1156303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76808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备注占位符 2"/>
          <p:cNvSpPr>
            <a:spLocks noGrp="1"/>
          </p:cNvSpPr>
          <p:nvPr>
            <p:ph type="body" idx="1"/>
          </p:nvPr>
        </p:nvSpPr>
        <p:spPr/>
        <p:txBody>
          <a:bodyPr/>
          <a:lstStyle/>
          <a:p>
            <a:r>
              <a:rPr lang="en-US" altLang="zh-CN" dirty="0"/>
              <a:t>5</a:t>
            </a:r>
            <a:r>
              <a:rPr lang="zh-CN" altLang="en-US" dirty="0"/>
              <a:t>个案例</a:t>
            </a:r>
          </a:p>
        </p:txBody>
      </p:sp>
    </p:spTree>
    <p:extLst>
      <p:ext uri="{BB962C8B-B14F-4D97-AF65-F5344CB8AC3E}">
        <p14:creationId xmlns:p14="http://schemas.microsoft.com/office/powerpoint/2010/main" val="2357239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备注占位符 2"/>
          <p:cNvSpPr>
            <a:spLocks noGrp="1"/>
          </p:cNvSpPr>
          <p:nvPr>
            <p:ph type="body" idx="1"/>
          </p:nvPr>
        </p:nvSpPr>
        <p:spPr/>
        <p:txBody>
          <a:bodyPr/>
          <a:lstStyle/>
          <a:p>
            <a:r>
              <a:rPr lang="zh-CN" altLang="en-US" sz="1300" dirty="0">
                <a:latin typeface="+mn-lt"/>
              </a:rPr>
              <a:t>第</a:t>
            </a:r>
            <a:r>
              <a:rPr lang="en-US" altLang="zh-CN" sz="1300" dirty="0">
                <a:latin typeface="+mn-lt"/>
              </a:rPr>
              <a:t>3</a:t>
            </a:r>
            <a:r>
              <a:rPr lang="zh-CN" altLang="en-US" sz="1300" dirty="0">
                <a:latin typeface="+mn-lt"/>
              </a:rPr>
              <a:t>个：这个是化工企业安全生产综合监控系统，共展示了</a:t>
            </a:r>
            <a:r>
              <a:rPr lang="en-US" altLang="zh-CN" sz="1300" dirty="0">
                <a:latin typeface="+mn-lt"/>
              </a:rPr>
              <a:t>3</a:t>
            </a:r>
            <a:r>
              <a:rPr lang="zh-CN" altLang="en-US" sz="1300" dirty="0">
                <a:latin typeface="+mn-lt"/>
              </a:rPr>
              <a:t>个页面：</a:t>
            </a:r>
            <a:endParaRPr lang="en-US" altLang="zh-CN" dirty="0"/>
          </a:p>
          <a:p>
            <a:r>
              <a:rPr lang="zh-CN" altLang="en-US" dirty="0"/>
              <a:t>生产监控的生产实时监控流程图，化工公司的厂级地图（可以进行摄像头、危险源等位置标注），</a:t>
            </a:r>
            <a:r>
              <a:rPr lang="zh-CN" altLang="en-US" dirty="0">
                <a:sym typeface="+mn-ea"/>
              </a:rPr>
              <a:t>安全监控的危险源监控</a:t>
            </a:r>
            <a:endParaRPr lang="zh-CN" altLang="en-US" dirty="0"/>
          </a:p>
        </p:txBody>
      </p:sp>
    </p:spTree>
    <p:extLst>
      <p:ext uri="{BB962C8B-B14F-4D97-AF65-F5344CB8AC3E}">
        <p14:creationId xmlns:p14="http://schemas.microsoft.com/office/powerpoint/2010/main" val="19090460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3392" y="692696"/>
            <a:ext cx="12025336" cy="2374926"/>
          </a:xfrm>
          <a:prstGeom prst="parallelogram">
            <a:avLst>
              <a:gd name="adj" fmla="val 19348"/>
            </a:avLst>
          </a:prstGeom>
        </p:spPr>
      </p:pic>
      <p:sp>
        <p:nvSpPr>
          <p:cNvPr id="8" name="Parallélogramme 7"/>
          <p:cNvSpPr/>
          <p:nvPr userDrawn="1"/>
        </p:nvSpPr>
        <p:spPr>
          <a:xfrm>
            <a:off x="-1608856" y="1823139"/>
            <a:ext cx="3240360" cy="4320480"/>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i="0" noProof="0" dirty="0">
              <a:latin typeface="Gotham Light" pitchFamily="50" charset="0"/>
            </a:endParaRPr>
          </a:p>
        </p:txBody>
      </p:sp>
      <p:sp>
        <p:nvSpPr>
          <p:cNvPr id="15" name="Espace réservé du texte 2"/>
          <p:cNvSpPr>
            <a:spLocks noGrp="1"/>
          </p:cNvSpPr>
          <p:nvPr>
            <p:ph type="body" idx="18" hasCustomPrompt="1"/>
          </p:nvPr>
        </p:nvSpPr>
        <p:spPr>
          <a:xfrm>
            <a:off x="1703539" y="3470650"/>
            <a:ext cx="7756875" cy="576064"/>
          </a:xfrm>
          <a:prstGeom prst="rect">
            <a:avLst/>
          </a:prstGeom>
        </p:spPr>
        <p:txBody>
          <a:bodyPr anchor="t" anchorCtr="0"/>
          <a:lstStyle>
            <a:lvl1pPr marL="0" indent="0" algn="l" defTabSz="914400" rtl="0" eaLnBrk="1" fontAlgn="auto" latinLnBrk="0" hangingPunct="1">
              <a:lnSpc>
                <a:spcPct val="90000"/>
              </a:lnSpc>
              <a:spcBef>
                <a:spcPts val="1000"/>
              </a:spcBef>
              <a:spcAft>
                <a:spcPts val="0"/>
              </a:spcAft>
              <a:buFont typeface="Arial" panose="020B0604020202020204" pitchFamily="34" charset="0"/>
              <a:buNone/>
              <a:defRPr lang="fr-FR" sz="4800" b="0" i="0" kern="1200" dirty="0">
                <a:solidFill>
                  <a:srgbClr val="CC2412"/>
                </a:solidFill>
                <a:latin typeface="Segoe UI Light" panose="020B0502040204020203" pitchFamily="34" charset="0"/>
                <a:ea typeface="+mn-ea"/>
                <a:cs typeface="Segoe UI Light"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dirty="0"/>
              <a:t>Title</a:t>
            </a:r>
          </a:p>
        </p:txBody>
      </p:sp>
      <p:sp>
        <p:nvSpPr>
          <p:cNvPr id="17" name="Espace réservé du texte 2"/>
          <p:cNvSpPr>
            <a:spLocks noGrp="1"/>
          </p:cNvSpPr>
          <p:nvPr>
            <p:ph type="body" idx="19" hasCustomPrompt="1"/>
          </p:nvPr>
        </p:nvSpPr>
        <p:spPr>
          <a:xfrm>
            <a:off x="1703514" y="4215102"/>
            <a:ext cx="7756875" cy="576064"/>
          </a:xfrm>
          <a:prstGeom prst="rect">
            <a:avLst/>
          </a:prstGeom>
        </p:spPr>
        <p:txBody>
          <a:bodyPr anchor="t" anchorCtr="0"/>
          <a:lstStyle>
            <a:lvl1pPr marL="0" indent="0" algn="l" defTabSz="914400" rtl="0" eaLnBrk="1" fontAlgn="auto" latinLnBrk="0" hangingPunct="1">
              <a:lnSpc>
                <a:spcPct val="90000"/>
              </a:lnSpc>
              <a:spcBef>
                <a:spcPts val="1000"/>
              </a:spcBef>
              <a:spcAft>
                <a:spcPts val="0"/>
              </a:spcAft>
              <a:buFont typeface="Arial" panose="020B0604020202020204" pitchFamily="34" charset="0"/>
              <a:buNone/>
              <a:defRPr lang="fr-FR" sz="2400" b="0" i="0" kern="1200" dirty="0">
                <a:solidFill>
                  <a:schemeClr val="tx1"/>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dirty="0"/>
              <a:t>Sub title</a:t>
            </a:r>
          </a:p>
        </p:txBody>
      </p:sp>
      <p:sp>
        <p:nvSpPr>
          <p:cNvPr id="18" name="Espace réservé du texte 2"/>
          <p:cNvSpPr>
            <a:spLocks noGrp="1"/>
          </p:cNvSpPr>
          <p:nvPr>
            <p:ph type="body" idx="20" hasCustomPrompt="1"/>
          </p:nvPr>
        </p:nvSpPr>
        <p:spPr>
          <a:xfrm>
            <a:off x="1703513" y="4806028"/>
            <a:ext cx="7756875" cy="371129"/>
          </a:xfrm>
          <a:prstGeom prst="rect">
            <a:avLst/>
          </a:prstGeom>
        </p:spPr>
        <p:txBody>
          <a:bodyPr anchor="t" anchorCtr="0"/>
          <a:lstStyle>
            <a:lvl1pPr marL="0" indent="0" algn="l" defTabSz="914400" rtl="0" eaLnBrk="1" fontAlgn="auto" latinLnBrk="0" hangingPunct="1">
              <a:lnSpc>
                <a:spcPct val="90000"/>
              </a:lnSpc>
              <a:spcBef>
                <a:spcPts val="1000"/>
              </a:spcBef>
              <a:spcAft>
                <a:spcPts val="0"/>
              </a:spcAft>
              <a:buFont typeface="Arial" panose="020B0604020202020204" pitchFamily="34" charset="0"/>
              <a:buNone/>
              <a:defRPr lang="fr-FR" sz="2000" b="0" i="0" kern="1200" baseline="0" dirty="0">
                <a:solidFill>
                  <a:schemeClr val="tx1"/>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dirty="0"/>
              <a:t>Event name – Event date – Event location</a:t>
            </a:r>
          </a:p>
        </p:txBody>
      </p:sp>
      <p:sp>
        <p:nvSpPr>
          <p:cNvPr id="19" name="Espace réservé du texte 2"/>
          <p:cNvSpPr>
            <a:spLocks noGrp="1"/>
          </p:cNvSpPr>
          <p:nvPr>
            <p:ph type="body" idx="21" hasCustomPrompt="1"/>
          </p:nvPr>
        </p:nvSpPr>
        <p:spPr>
          <a:xfrm>
            <a:off x="1703512" y="5373215"/>
            <a:ext cx="7756875" cy="648073"/>
          </a:xfrm>
          <a:prstGeom prst="rect">
            <a:avLst/>
          </a:prstGeom>
        </p:spPr>
        <p:txBody>
          <a:bodyPr anchor="t" anchorCtr="0"/>
          <a:lstStyle>
            <a:lvl1pPr marL="0" indent="0" algn="l" defTabSz="914400" rtl="0" eaLnBrk="1" fontAlgn="auto" latinLnBrk="0" hangingPunct="1">
              <a:lnSpc>
                <a:spcPct val="90000"/>
              </a:lnSpc>
              <a:spcBef>
                <a:spcPts val="1000"/>
              </a:spcBef>
              <a:spcAft>
                <a:spcPts val="0"/>
              </a:spcAft>
              <a:buFont typeface="Arial" panose="020B0604020202020204" pitchFamily="34" charset="0"/>
              <a:buNone/>
              <a:defRPr lang="fr-FR" sz="1800" b="0" i="0" kern="1200" baseline="0" dirty="0">
                <a:solidFill>
                  <a:schemeClr val="tx1"/>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dirty="0"/>
              <a:t>Last name First name – Company name – Position</a:t>
            </a:r>
          </a:p>
        </p:txBody>
      </p:sp>
    </p:spTree>
    <p:extLst>
      <p:ext uri="{BB962C8B-B14F-4D97-AF65-F5344CB8AC3E}">
        <p14:creationId xmlns:p14="http://schemas.microsoft.com/office/powerpoint/2010/main" val="25571550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egular page empty">
    <p:spTree>
      <p:nvGrpSpPr>
        <p:cNvPr id="1" name=""/>
        <p:cNvGrpSpPr/>
        <p:nvPr/>
      </p:nvGrpSpPr>
      <p:grpSpPr>
        <a:xfrm>
          <a:off x="0" y="0"/>
          <a:ext cx="0" cy="0"/>
          <a:chOff x="0" y="0"/>
          <a:chExt cx="0" cy="0"/>
        </a:xfrm>
      </p:grpSpPr>
      <p:grpSp>
        <p:nvGrpSpPr>
          <p:cNvPr id="16" name="Groupe 15"/>
          <p:cNvGrpSpPr/>
          <p:nvPr userDrawn="1"/>
        </p:nvGrpSpPr>
        <p:grpSpPr>
          <a:xfrm>
            <a:off x="10128448" y="0"/>
            <a:ext cx="3096344" cy="5733256"/>
            <a:chOff x="10128448" y="0"/>
            <a:chExt cx="3096344" cy="5733256"/>
          </a:xfrm>
        </p:grpSpPr>
        <p:sp>
          <p:nvSpPr>
            <p:cNvPr id="17" name="Parallélogramme 16"/>
            <p:cNvSpPr/>
            <p:nvPr userDrawn="1"/>
          </p:nvSpPr>
          <p:spPr>
            <a:xfrm>
              <a:off x="11474171" y="0"/>
              <a:ext cx="1534597" cy="720000"/>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e 17"/>
            <p:cNvGrpSpPr/>
            <p:nvPr userDrawn="1"/>
          </p:nvGrpSpPr>
          <p:grpSpPr>
            <a:xfrm>
              <a:off x="10128448" y="1412776"/>
              <a:ext cx="3096344" cy="4320480"/>
              <a:chOff x="10128448" y="1412776"/>
              <a:chExt cx="3096344" cy="4320480"/>
            </a:xfrm>
          </p:grpSpPr>
          <p:sp>
            <p:nvSpPr>
              <p:cNvPr id="19" name="Parallélogramme 18"/>
              <p:cNvSpPr/>
              <p:nvPr userDrawn="1"/>
            </p:nvSpPr>
            <p:spPr>
              <a:xfrm>
                <a:off x="10128448" y="1412776"/>
                <a:ext cx="3096344" cy="4320480"/>
              </a:xfrm>
              <a:prstGeom prst="parallelogram">
                <a:avLst>
                  <a:gd name="adj" fmla="val 3845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Parallélogramme 19"/>
              <p:cNvSpPr/>
              <p:nvPr userDrawn="1"/>
            </p:nvSpPr>
            <p:spPr>
              <a:xfrm>
                <a:off x="11784632" y="4050054"/>
                <a:ext cx="1440160" cy="1683202"/>
              </a:xfrm>
              <a:prstGeom prst="parallelogram">
                <a:avLst>
                  <a:gd name="adj" fmla="val 3845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2" name="Parallélogramme 21"/>
          <p:cNvSpPr/>
          <p:nvPr userDrawn="1"/>
        </p:nvSpPr>
        <p:spPr>
          <a:xfrm>
            <a:off x="-384720" y="-27383"/>
            <a:ext cx="2592288" cy="747383"/>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Espace réservé du texte 3"/>
          <p:cNvSpPr>
            <a:spLocks noGrp="1"/>
          </p:cNvSpPr>
          <p:nvPr>
            <p:ph type="body" sz="half" idx="2" hasCustomPrompt="1"/>
          </p:nvPr>
        </p:nvSpPr>
        <p:spPr>
          <a:xfrm>
            <a:off x="2207568" y="0"/>
            <a:ext cx="9410619" cy="720000"/>
          </a:xfrm>
          <a:prstGeom prst="rect">
            <a:avLst/>
          </a:prstGeom>
        </p:spPr>
        <p:txBody>
          <a:bodyPr anchor="b" anchorCtr="0"/>
          <a:lstStyle>
            <a:lvl1pPr marL="0" indent="0">
              <a:buNone/>
              <a:defRPr sz="3600">
                <a:latin typeface="Segoe UI Light" panose="020B0502040204020203" pitchFamily="34" charset="0"/>
                <a:cs typeface="Segoe UI Light"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dirty="0"/>
              <a:t>Title</a:t>
            </a:r>
          </a:p>
        </p:txBody>
      </p:sp>
    </p:spTree>
    <p:extLst>
      <p:ext uri="{BB962C8B-B14F-4D97-AF65-F5344CB8AC3E}">
        <p14:creationId xmlns:p14="http://schemas.microsoft.com/office/powerpoint/2010/main" val="3931373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page">
    <p:spTree>
      <p:nvGrpSpPr>
        <p:cNvPr id="1" name=""/>
        <p:cNvGrpSpPr/>
        <p:nvPr/>
      </p:nvGrpSpPr>
      <p:grpSpPr>
        <a:xfrm>
          <a:off x="0" y="0"/>
          <a:ext cx="0" cy="0"/>
          <a:chOff x="0" y="0"/>
          <a:chExt cx="0" cy="0"/>
        </a:xfrm>
      </p:grpSpPr>
      <p:sp>
        <p:nvSpPr>
          <p:cNvPr id="10" name="Parallélogramme 9"/>
          <p:cNvSpPr/>
          <p:nvPr userDrawn="1"/>
        </p:nvSpPr>
        <p:spPr>
          <a:xfrm>
            <a:off x="-816768" y="1196752"/>
            <a:ext cx="2572299" cy="3600400"/>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arallélogramme 11"/>
          <p:cNvSpPr/>
          <p:nvPr userDrawn="1"/>
        </p:nvSpPr>
        <p:spPr>
          <a:xfrm>
            <a:off x="11156549" y="1196752"/>
            <a:ext cx="2572299" cy="3600400"/>
          </a:xfrm>
          <a:prstGeom prst="parallelogram">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Titre 1"/>
          <p:cNvSpPr>
            <a:spLocks noGrp="1"/>
          </p:cNvSpPr>
          <p:nvPr>
            <p:ph type="title" hasCustomPrompt="1"/>
          </p:nvPr>
        </p:nvSpPr>
        <p:spPr>
          <a:xfrm>
            <a:off x="2279576" y="1196752"/>
            <a:ext cx="6696744" cy="866125"/>
          </a:xfrm>
          <a:prstGeom prst="rect">
            <a:avLst/>
          </a:prstGeom>
        </p:spPr>
        <p:txBody>
          <a:bodyPr/>
          <a:lstStyle>
            <a:lvl1pPr>
              <a:defRPr lang="fr-FR" sz="4800" i="0" kern="1200" dirty="0">
                <a:solidFill>
                  <a:srgbClr val="CC2412"/>
                </a:solidFill>
                <a:latin typeface="Segoe UI Light" panose="020B0502040204020203" pitchFamily="34" charset="0"/>
                <a:ea typeface="+mn-ea"/>
                <a:cs typeface="Segoe UI Light" panose="020B0502040204020203" pitchFamily="34" charset="0"/>
              </a:defRPr>
            </a:lvl1pPr>
          </a:lstStyle>
          <a:p>
            <a:r>
              <a:rPr lang="en-US" noProof="0" dirty="0"/>
              <a:t>Content</a:t>
            </a:r>
          </a:p>
        </p:txBody>
      </p:sp>
      <p:sp>
        <p:nvSpPr>
          <p:cNvPr id="36" name="Espace réservé du texte 2"/>
          <p:cNvSpPr>
            <a:spLocks noGrp="1"/>
          </p:cNvSpPr>
          <p:nvPr>
            <p:ph type="body" idx="1" hasCustomPrompt="1"/>
          </p:nvPr>
        </p:nvSpPr>
        <p:spPr>
          <a:xfrm>
            <a:off x="2279576" y="2276872"/>
            <a:ext cx="720080" cy="576064"/>
          </a:xfrm>
          <a:prstGeom prst="rect">
            <a:avLst/>
          </a:prstGeom>
        </p:spPr>
        <p:txBody>
          <a:bodyPr anchor="t" anchorCtr="0"/>
          <a:lstStyle>
            <a:lvl1pPr marL="0" indent="0">
              <a:buNone/>
              <a:defRPr lang="fr-FR" sz="2800" b="0" i="0" kern="1200" dirty="0" smtClean="0">
                <a:solidFill>
                  <a:srgbClr val="CC2412"/>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01.</a:t>
            </a:r>
          </a:p>
        </p:txBody>
      </p:sp>
      <p:sp>
        <p:nvSpPr>
          <p:cNvPr id="38" name="Espace réservé du texte 2"/>
          <p:cNvSpPr>
            <a:spLocks noGrp="1"/>
          </p:cNvSpPr>
          <p:nvPr>
            <p:ph type="body" idx="12" hasCustomPrompt="1"/>
          </p:nvPr>
        </p:nvSpPr>
        <p:spPr>
          <a:xfrm>
            <a:off x="2279576" y="2884232"/>
            <a:ext cx="720080" cy="576064"/>
          </a:xfrm>
          <a:prstGeom prst="rect">
            <a:avLst/>
          </a:prstGeom>
        </p:spPr>
        <p:txBody>
          <a:bodyPr anchor="t" anchorCtr="0"/>
          <a:lstStyle>
            <a:lvl1pPr marL="0" indent="0">
              <a:buNone/>
              <a:defRPr lang="fr-FR" sz="2800" b="0" i="0" kern="1200" dirty="0" smtClean="0">
                <a:solidFill>
                  <a:srgbClr val="CC2412"/>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02.</a:t>
            </a:r>
          </a:p>
        </p:txBody>
      </p:sp>
      <p:sp>
        <p:nvSpPr>
          <p:cNvPr id="39" name="Espace réservé du texte 2"/>
          <p:cNvSpPr>
            <a:spLocks noGrp="1"/>
          </p:cNvSpPr>
          <p:nvPr>
            <p:ph type="body" idx="13" hasCustomPrompt="1"/>
          </p:nvPr>
        </p:nvSpPr>
        <p:spPr>
          <a:xfrm>
            <a:off x="3019644" y="2872511"/>
            <a:ext cx="7756875" cy="576064"/>
          </a:xfrm>
          <a:prstGeom prst="rect">
            <a:avLst/>
          </a:prstGeom>
        </p:spPr>
        <p:txBody>
          <a:bodyPr anchor="t" anchorCtr="0"/>
          <a:lstStyle>
            <a:lvl1pPr marL="0" indent="0">
              <a:buNone/>
              <a:defRPr lang="fr-FR" sz="2800" b="0" i="0" kern="1200" dirty="0" smtClean="0">
                <a:solidFill>
                  <a:schemeClr val="tx1"/>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dirty="0"/>
              <a:t>Title02</a:t>
            </a:r>
          </a:p>
        </p:txBody>
      </p:sp>
      <p:sp>
        <p:nvSpPr>
          <p:cNvPr id="40" name="Espace réservé du texte 2"/>
          <p:cNvSpPr>
            <a:spLocks noGrp="1"/>
          </p:cNvSpPr>
          <p:nvPr>
            <p:ph type="body" idx="14" hasCustomPrompt="1"/>
          </p:nvPr>
        </p:nvSpPr>
        <p:spPr>
          <a:xfrm>
            <a:off x="2284696" y="3454682"/>
            <a:ext cx="720080" cy="576064"/>
          </a:xfrm>
          <a:prstGeom prst="rect">
            <a:avLst/>
          </a:prstGeom>
        </p:spPr>
        <p:txBody>
          <a:bodyPr anchor="t" anchorCtr="0"/>
          <a:lstStyle>
            <a:lvl1pPr marL="0" indent="0">
              <a:buNone/>
              <a:defRPr lang="fr-FR" sz="2800" b="0" i="0" kern="1200" dirty="0" smtClean="0">
                <a:solidFill>
                  <a:srgbClr val="CC2412"/>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03.</a:t>
            </a:r>
          </a:p>
        </p:txBody>
      </p:sp>
      <p:sp>
        <p:nvSpPr>
          <p:cNvPr id="41" name="Espace réservé du texte 2"/>
          <p:cNvSpPr>
            <a:spLocks noGrp="1"/>
          </p:cNvSpPr>
          <p:nvPr>
            <p:ph type="body" idx="15" hasCustomPrompt="1"/>
          </p:nvPr>
        </p:nvSpPr>
        <p:spPr>
          <a:xfrm>
            <a:off x="3024764" y="3466121"/>
            <a:ext cx="7756875" cy="576064"/>
          </a:xfrm>
          <a:prstGeom prst="rect">
            <a:avLst/>
          </a:prstGeom>
        </p:spPr>
        <p:txBody>
          <a:bodyPr anchor="t" anchorCtr="0"/>
          <a:lstStyle>
            <a:lvl1pPr marL="0" indent="0">
              <a:buNone/>
              <a:defRPr lang="fr-FR" sz="2800" b="0" i="0" kern="1200" dirty="0" smtClean="0">
                <a:solidFill>
                  <a:schemeClr val="tx1"/>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dirty="0"/>
              <a:t>Title03</a:t>
            </a:r>
          </a:p>
        </p:txBody>
      </p:sp>
      <p:sp>
        <p:nvSpPr>
          <p:cNvPr id="42" name="Espace réservé du texte 2"/>
          <p:cNvSpPr>
            <a:spLocks noGrp="1"/>
          </p:cNvSpPr>
          <p:nvPr>
            <p:ph type="body" idx="16" hasCustomPrompt="1"/>
          </p:nvPr>
        </p:nvSpPr>
        <p:spPr>
          <a:xfrm>
            <a:off x="2279576" y="4044168"/>
            <a:ext cx="720080" cy="576064"/>
          </a:xfrm>
          <a:prstGeom prst="rect">
            <a:avLst/>
          </a:prstGeom>
        </p:spPr>
        <p:txBody>
          <a:bodyPr anchor="t" anchorCtr="0"/>
          <a:lstStyle>
            <a:lvl1pPr marL="0" indent="0">
              <a:buNone/>
              <a:defRPr lang="fr-FR" sz="2800" b="0" i="0" kern="1200" dirty="0" smtClean="0">
                <a:solidFill>
                  <a:srgbClr val="CC2412"/>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04.</a:t>
            </a:r>
          </a:p>
        </p:txBody>
      </p:sp>
      <p:sp>
        <p:nvSpPr>
          <p:cNvPr id="43" name="Espace réservé du texte 2"/>
          <p:cNvSpPr>
            <a:spLocks noGrp="1"/>
          </p:cNvSpPr>
          <p:nvPr>
            <p:ph type="body" idx="17" hasCustomPrompt="1"/>
          </p:nvPr>
        </p:nvSpPr>
        <p:spPr>
          <a:xfrm>
            <a:off x="3019644" y="4056428"/>
            <a:ext cx="7756875" cy="576064"/>
          </a:xfrm>
          <a:prstGeom prst="rect">
            <a:avLst/>
          </a:prstGeom>
        </p:spPr>
        <p:txBody>
          <a:bodyPr anchor="t" anchorCtr="0"/>
          <a:lstStyle>
            <a:lvl1pPr marL="0" indent="0">
              <a:buNone/>
              <a:defRPr lang="fr-FR" sz="2800" b="0" i="0" kern="1200" dirty="0" smtClean="0">
                <a:solidFill>
                  <a:schemeClr val="tx1"/>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dirty="0"/>
              <a:t>Title04</a:t>
            </a:r>
          </a:p>
        </p:txBody>
      </p:sp>
      <p:sp>
        <p:nvSpPr>
          <p:cNvPr id="44" name="Espace réservé du texte 2"/>
          <p:cNvSpPr>
            <a:spLocks noGrp="1"/>
          </p:cNvSpPr>
          <p:nvPr>
            <p:ph type="body" idx="18" hasCustomPrompt="1"/>
          </p:nvPr>
        </p:nvSpPr>
        <p:spPr>
          <a:xfrm>
            <a:off x="3019644" y="2276872"/>
            <a:ext cx="7756875" cy="576064"/>
          </a:xfrm>
          <a:prstGeom prst="rect">
            <a:avLst/>
          </a:prstGeom>
        </p:spPr>
        <p:txBody>
          <a:bodyPr anchor="t" anchorCtr="0"/>
          <a:lstStyle>
            <a:lvl1pPr marL="0" indent="0">
              <a:buNone/>
              <a:defRPr lang="fr-FR" sz="2800" b="0" i="0" kern="1200" dirty="0" smtClean="0">
                <a:solidFill>
                  <a:schemeClr val="tx1"/>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dirty="0"/>
              <a:t>Title01</a:t>
            </a:r>
          </a:p>
        </p:txBody>
      </p:sp>
    </p:spTree>
    <p:extLst>
      <p:ext uri="{BB962C8B-B14F-4D97-AF65-F5344CB8AC3E}">
        <p14:creationId xmlns:p14="http://schemas.microsoft.com/office/powerpoint/2010/main" val="34841569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age with images">
    <p:spTree>
      <p:nvGrpSpPr>
        <p:cNvPr id="1" name=""/>
        <p:cNvGrpSpPr/>
        <p:nvPr/>
      </p:nvGrpSpPr>
      <p:grpSpPr>
        <a:xfrm>
          <a:off x="0" y="0"/>
          <a:ext cx="0" cy="0"/>
          <a:chOff x="0" y="0"/>
          <a:chExt cx="0" cy="0"/>
        </a:xfrm>
      </p:grpSpPr>
      <p:sp>
        <p:nvSpPr>
          <p:cNvPr id="47" name="Parallélogramme 46">
            <a:hlinkClick r:id="" action="ppaction://noaction"/>
          </p:cNvPr>
          <p:cNvSpPr>
            <a:spLocks noChangeAspect="1"/>
          </p:cNvSpPr>
          <p:nvPr userDrawn="1"/>
        </p:nvSpPr>
        <p:spPr>
          <a:xfrm>
            <a:off x="8791840" y="4237883"/>
            <a:ext cx="2056688" cy="1561611"/>
          </a:xfrm>
          <a:prstGeom prst="parallelogram">
            <a:avLst>
              <a:gd name="adj" fmla="val 15599"/>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6" name="Parallélogramme 45">
            <a:hlinkClick r:id="" action="ppaction://noaction"/>
          </p:cNvPr>
          <p:cNvSpPr>
            <a:spLocks noChangeAspect="1"/>
          </p:cNvSpPr>
          <p:nvPr userDrawn="1"/>
        </p:nvSpPr>
        <p:spPr>
          <a:xfrm>
            <a:off x="5357038" y="4237883"/>
            <a:ext cx="2056688" cy="1561611"/>
          </a:xfrm>
          <a:prstGeom prst="parallelogram">
            <a:avLst>
              <a:gd name="adj" fmla="val 15599"/>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4" name="Parallélogramme 43">
            <a:hlinkClick r:id="" action="ppaction://noaction"/>
          </p:cNvPr>
          <p:cNvSpPr>
            <a:spLocks noChangeAspect="1"/>
          </p:cNvSpPr>
          <p:nvPr userDrawn="1"/>
        </p:nvSpPr>
        <p:spPr>
          <a:xfrm>
            <a:off x="1945174" y="4237883"/>
            <a:ext cx="2056688" cy="1561611"/>
          </a:xfrm>
          <a:prstGeom prst="parallelogram">
            <a:avLst>
              <a:gd name="adj" fmla="val 15599"/>
            </a:avLst>
          </a:pr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5" name="Parallélogramme 44">
            <a:hlinkClick r:id="" action="ppaction://noaction"/>
          </p:cNvPr>
          <p:cNvSpPr>
            <a:spLocks noChangeAspect="1"/>
          </p:cNvSpPr>
          <p:nvPr userDrawn="1"/>
        </p:nvSpPr>
        <p:spPr>
          <a:xfrm>
            <a:off x="9079872" y="2212751"/>
            <a:ext cx="2056688" cy="1561611"/>
          </a:xfrm>
          <a:prstGeom prst="parallelogram">
            <a:avLst>
              <a:gd name="adj" fmla="val 15599"/>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Parallélogramme 9"/>
          <p:cNvSpPr/>
          <p:nvPr userDrawn="1"/>
        </p:nvSpPr>
        <p:spPr>
          <a:xfrm>
            <a:off x="-1536848" y="641421"/>
            <a:ext cx="2572299" cy="3059382"/>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Titre 1"/>
          <p:cNvSpPr>
            <a:spLocks noGrp="1"/>
          </p:cNvSpPr>
          <p:nvPr>
            <p:ph type="title" hasCustomPrompt="1"/>
          </p:nvPr>
        </p:nvSpPr>
        <p:spPr>
          <a:xfrm>
            <a:off x="1271464" y="641421"/>
            <a:ext cx="6696744" cy="866125"/>
          </a:xfrm>
          <a:prstGeom prst="rect">
            <a:avLst/>
          </a:prstGeom>
        </p:spPr>
        <p:txBody>
          <a:bodyPr/>
          <a:lstStyle>
            <a:lvl1pPr>
              <a:defRPr lang="fr-FR" sz="4800" i="0" kern="1200" dirty="0">
                <a:solidFill>
                  <a:srgbClr val="C00000"/>
                </a:solidFill>
                <a:latin typeface="Segoe UI Light" panose="020B0502040204020203" pitchFamily="34" charset="0"/>
                <a:ea typeface="+mn-ea"/>
                <a:cs typeface="Segoe UI Light" panose="020B0502040204020203" pitchFamily="34" charset="0"/>
              </a:defRPr>
            </a:lvl1pPr>
          </a:lstStyle>
          <a:p>
            <a:r>
              <a:rPr lang="en-US" noProof="0" dirty="0"/>
              <a:t>Content</a:t>
            </a:r>
          </a:p>
        </p:txBody>
      </p:sp>
      <p:sp>
        <p:nvSpPr>
          <p:cNvPr id="22" name="Rectangle 30">
            <a:hlinkClick r:id="" action="ppaction://noaction"/>
          </p:cNvPr>
          <p:cNvSpPr>
            <a:spLocks noChangeAspect="1"/>
          </p:cNvSpPr>
          <p:nvPr/>
        </p:nvSpPr>
        <p:spPr>
          <a:xfrm>
            <a:off x="2293320" y="2213127"/>
            <a:ext cx="2056688" cy="1560859"/>
          </a:xfrm>
          <a:prstGeom prst="parallelogram">
            <a:avLst>
              <a:gd name="adj" fmla="val 15801"/>
            </a:avLst>
          </a:prstGeom>
          <a:solidFill>
            <a:srgbClr val="0054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Rectangle 37">
            <a:hlinkClick r:id="" action="ppaction://noaction"/>
          </p:cNvPr>
          <p:cNvSpPr>
            <a:spLocks noChangeAspect="1"/>
          </p:cNvSpPr>
          <p:nvPr/>
        </p:nvSpPr>
        <p:spPr>
          <a:xfrm>
            <a:off x="5695496" y="2212750"/>
            <a:ext cx="2056688" cy="1561612"/>
          </a:xfrm>
          <a:prstGeom prst="parallelogram">
            <a:avLst>
              <a:gd name="adj" fmla="val 1527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Sous-titre 2"/>
          <p:cNvSpPr>
            <a:spLocks noGrp="1"/>
          </p:cNvSpPr>
          <p:nvPr>
            <p:ph type="subTitle" idx="11" hasCustomPrompt="1"/>
          </p:nvPr>
        </p:nvSpPr>
        <p:spPr>
          <a:xfrm>
            <a:off x="2410046" y="2621316"/>
            <a:ext cx="1765297" cy="744481"/>
          </a:xfrm>
          <a:prstGeom prst="rect">
            <a:avLst/>
          </a:prstGeom>
        </p:spPr>
        <p:txBody>
          <a:bodyPr/>
          <a:lstStyle>
            <a:lvl1pPr marL="0" indent="0" algn="ctr">
              <a:buNone/>
              <a:defRPr lang="fr-FR" sz="2400" b="1" i="0" kern="1200" dirty="0">
                <a:solidFill>
                  <a:schemeClr val="bg1"/>
                </a:solidFill>
                <a:latin typeface="Segoe UI Light" panose="020B0502040204020203" pitchFamily="34" charset="0"/>
                <a:ea typeface="+mn-ea"/>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Content 1</a:t>
            </a:r>
          </a:p>
        </p:txBody>
      </p:sp>
      <p:sp>
        <p:nvSpPr>
          <p:cNvPr id="21" name="Parallélogramme 20"/>
          <p:cNvSpPr/>
          <p:nvPr userDrawn="1"/>
        </p:nvSpPr>
        <p:spPr>
          <a:xfrm>
            <a:off x="11104530" y="641421"/>
            <a:ext cx="2572299" cy="3059382"/>
          </a:xfrm>
          <a:prstGeom prst="parallelogram">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Espace réservé du texte 2"/>
          <p:cNvSpPr>
            <a:spLocks noGrp="1"/>
          </p:cNvSpPr>
          <p:nvPr>
            <p:ph type="body" idx="17" hasCustomPrompt="1"/>
          </p:nvPr>
        </p:nvSpPr>
        <p:spPr>
          <a:xfrm>
            <a:off x="2293320" y="4669687"/>
            <a:ext cx="1717743" cy="698002"/>
          </a:xfrm>
          <a:prstGeom prst="rect">
            <a:avLst/>
          </a:prstGeom>
        </p:spPr>
        <p:txBody>
          <a:bodyPr anchor="t" anchorCtr="0"/>
          <a:lstStyle>
            <a:lvl1pPr marL="0" indent="0" algn="ctr" defTabSz="914400" rtl="0" eaLnBrk="1" latinLnBrk="0" hangingPunct="1">
              <a:lnSpc>
                <a:spcPct val="90000"/>
              </a:lnSpc>
              <a:spcBef>
                <a:spcPts val="1000"/>
              </a:spcBef>
              <a:buFont typeface="Arial" panose="020B0604020202020204" pitchFamily="34" charset="0"/>
              <a:buNone/>
              <a:defRPr lang="en-US" sz="2400" b="1" i="0" kern="1200" noProof="0" dirty="0">
                <a:solidFill>
                  <a:schemeClr val="bg1"/>
                </a:solidFill>
                <a:latin typeface="Segoe UI Light" panose="020B0502040204020203" pitchFamily="34" charset="0"/>
                <a:ea typeface="+mn-ea"/>
                <a:cs typeface="Segoe UI Light"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dirty="0"/>
              <a:t>Content 4</a:t>
            </a:r>
          </a:p>
        </p:txBody>
      </p:sp>
      <p:sp>
        <p:nvSpPr>
          <p:cNvPr id="31" name="Espace réservé du texte 2"/>
          <p:cNvSpPr>
            <a:spLocks noGrp="1"/>
          </p:cNvSpPr>
          <p:nvPr>
            <p:ph type="body" idx="18" hasCustomPrompt="1"/>
          </p:nvPr>
        </p:nvSpPr>
        <p:spPr>
          <a:xfrm>
            <a:off x="5508850" y="4669687"/>
            <a:ext cx="1717743" cy="698002"/>
          </a:xfrm>
          <a:prstGeom prst="rect">
            <a:avLst/>
          </a:prstGeom>
        </p:spPr>
        <p:txBody>
          <a:bodyPr anchor="t" anchorCtr="0"/>
          <a:lstStyle>
            <a:lvl1pPr marL="0" indent="0" algn="ctr" defTabSz="914400" rtl="0" eaLnBrk="1" latinLnBrk="0" hangingPunct="1">
              <a:lnSpc>
                <a:spcPct val="90000"/>
              </a:lnSpc>
              <a:spcBef>
                <a:spcPts val="1000"/>
              </a:spcBef>
              <a:buFont typeface="Arial" panose="020B0604020202020204" pitchFamily="34" charset="0"/>
              <a:buNone/>
              <a:defRPr lang="en-US" sz="2400" b="1" i="0" kern="1200" noProof="0" dirty="0">
                <a:solidFill>
                  <a:schemeClr val="bg1"/>
                </a:solidFill>
                <a:latin typeface="Segoe UI Light" panose="020B0502040204020203" pitchFamily="34" charset="0"/>
                <a:ea typeface="+mn-ea"/>
                <a:cs typeface="Segoe UI Light"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dirty="0"/>
              <a:t>Content 5</a:t>
            </a:r>
          </a:p>
        </p:txBody>
      </p:sp>
      <p:sp>
        <p:nvSpPr>
          <p:cNvPr id="32" name="Espace réservé du texte 2"/>
          <p:cNvSpPr>
            <a:spLocks noGrp="1"/>
          </p:cNvSpPr>
          <p:nvPr>
            <p:ph type="body" idx="19" hasCustomPrompt="1"/>
          </p:nvPr>
        </p:nvSpPr>
        <p:spPr>
          <a:xfrm>
            <a:off x="8903435" y="4669687"/>
            <a:ext cx="1717743" cy="698002"/>
          </a:xfrm>
          <a:prstGeom prst="rect">
            <a:avLst/>
          </a:prstGeom>
        </p:spPr>
        <p:txBody>
          <a:bodyPr anchor="t" anchorCtr="0"/>
          <a:lstStyle>
            <a:lvl1pPr marL="0" indent="0" algn="ctr" defTabSz="914400" rtl="0" eaLnBrk="1" latinLnBrk="0" hangingPunct="1">
              <a:lnSpc>
                <a:spcPct val="90000"/>
              </a:lnSpc>
              <a:spcBef>
                <a:spcPts val="1000"/>
              </a:spcBef>
              <a:buFont typeface="Arial" panose="020B0604020202020204" pitchFamily="34" charset="0"/>
              <a:buNone/>
              <a:defRPr lang="en-US" sz="2400" b="1" i="0" kern="1200" noProof="0" dirty="0">
                <a:solidFill>
                  <a:schemeClr val="bg1"/>
                </a:solidFill>
                <a:latin typeface="Segoe UI Light" panose="020B0502040204020203" pitchFamily="34" charset="0"/>
                <a:ea typeface="+mn-ea"/>
                <a:cs typeface="Segoe UI Light"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dirty="0"/>
              <a:t>Content 6</a:t>
            </a:r>
          </a:p>
        </p:txBody>
      </p:sp>
      <p:sp>
        <p:nvSpPr>
          <p:cNvPr id="33" name="Espace réservé du texte 2"/>
          <p:cNvSpPr>
            <a:spLocks noGrp="1"/>
          </p:cNvSpPr>
          <p:nvPr>
            <p:ph type="body" idx="20" hasCustomPrompt="1"/>
          </p:nvPr>
        </p:nvSpPr>
        <p:spPr>
          <a:xfrm>
            <a:off x="5770767" y="2644555"/>
            <a:ext cx="1717743" cy="698002"/>
          </a:xfrm>
          <a:prstGeom prst="rect">
            <a:avLst/>
          </a:prstGeom>
        </p:spPr>
        <p:txBody>
          <a:bodyPr anchor="t" anchorCtr="0"/>
          <a:lstStyle>
            <a:lvl1pPr marL="0" indent="0" algn="ctr" defTabSz="914400" rtl="0" eaLnBrk="1" latinLnBrk="0" hangingPunct="1">
              <a:lnSpc>
                <a:spcPct val="90000"/>
              </a:lnSpc>
              <a:spcBef>
                <a:spcPts val="1000"/>
              </a:spcBef>
              <a:buFont typeface="Arial" panose="020B0604020202020204" pitchFamily="34" charset="0"/>
              <a:buNone/>
              <a:defRPr lang="en-US" sz="2400" b="1" i="0" kern="1200" noProof="0" dirty="0">
                <a:solidFill>
                  <a:schemeClr val="bg1"/>
                </a:solidFill>
                <a:latin typeface="Segoe UI Light" panose="020B0502040204020203" pitchFamily="34" charset="0"/>
                <a:ea typeface="+mn-ea"/>
                <a:cs typeface="Segoe UI Light"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dirty="0"/>
              <a:t>Content 2</a:t>
            </a:r>
          </a:p>
        </p:txBody>
      </p:sp>
      <p:sp>
        <p:nvSpPr>
          <p:cNvPr id="39" name="Espace réservé du texte 2"/>
          <p:cNvSpPr>
            <a:spLocks noGrp="1"/>
          </p:cNvSpPr>
          <p:nvPr>
            <p:ph type="body" idx="22" hasCustomPrompt="1"/>
          </p:nvPr>
        </p:nvSpPr>
        <p:spPr>
          <a:xfrm>
            <a:off x="9219665" y="2644555"/>
            <a:ext cx="1717743" cy="698002"/>
          </a:xfrm>
          <a:prstGeom prst="rect">
            <a:avLst/>
          </a:prstGeom>
        </p:spPr>
        <p:txBody>
          <a:bodyPr anchor="t" anchorCtr="0"/>
          <a:lstStyle>
            <a:lvl1pPr marL="0" indent="0" algn="ctr" defTabSz="914400" rtl="0" eaLnBrk="1" latinLnBrk="0" hangingPunct="1">
              <a:lnSpc>
                <a:spcPct val="90000"/>
              </a:lnSpc>
              <a:spcBef>
                <a:spcPts val="1000"/>
              </a:spcBef>
              <a:buFont typeface="Arial" panose="020B0604020202020204" pitchFamily="34" charset="0"/>
              <a:buNone/>
              <a:defRPr lang="en-US" sz="2400" b="1" i="0" kern="1200" noProof="0" dirty="0">
                <a:solidFill>
                  <a:schemeClr val="bg1"/>
                </a:solidFill>
                <a:latin typeface="Segoe UI Light" panose="020B0502040204020203" pitchFamily="34" charset="0"/>
                <a:ea typeface="+mn-ea"/>
                <a:cs typeface="Segoe UI Light"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dirty="0"/>
              <a:t>Content 3</a:t>
            </a:r>
          </a:p>
        </p:txBody>
      </p:sp>
      <p:sp>
        <p:nvSpPr>
          <p:cNvPr id="48" name="Espace réservé pour une image  2"/>
          <p:cNvSpPr>
            <a:spLocks noGrp="1"/>
          </p:cNvSpPr>
          <p:nvPr>
            <p:ph type="pic" idx="23" hasCustomPrompt="1"/>
          </p:nvPr>
        </p:nvSpPr>
        <p:spPr>
          <a:xfrm>
            <a:off x="4089935" y="2212750"/>
            <a:ext cx="1843759" cy="1561612"/>
          </a:xfrm>
          <a:custGeom>
            <a:avLst/>
            <a:gdLst>
              <a:gd name="connsiteX0" fmla="*/ 0 w 2775973"/>
              <a:gd name="connsiteY0" fmla="*/ 0 h 2376338"/>
              <a:gd name="connsiteX1" fmla="*/ 2775973 w 2775973"/>
              <a:gd name="connsiteY1" fmla="*/ 0 h 2376338"/>
              <a:gd name="connsiteX2" fmla="*/ 2775973 w 2775973"/>
              <a:gd name="connsiteY2" fmla="*/ 2376338 h 2376338"/>
              <a:gd name="connsiteX3" fmla="*/ 0 w 2775973"/>
              <a:gd name="connsiteY3" fmla="*/ 2376338 h 2376338"/>
              <a:gd name="connsiteX4" fmla="*/ 0 w 2775973"/>
              <a:gd name="connsiteY4" fmla="*/ 0 h 2376338"/>
              <a:gd name="connsiteX0" fmla="*/ 0 w 2775973"/>
              <a:gd name="connsiteY0" fmla="*/ 0 h 2376338"/>
              <a:gd name="connsiteX1" fmla="*/ 2460663 w 2775973"/>
              <a:gd name="connsiteY1" fmla="*/ 31531 h 2376338"/>
              <a:gd name="connsiteX2" fmla="*/ 2775973 w 2775973"/>
              <a:gd name="connsiteY2" fmla="*/ 2376338 h 2376338"/>
              <a:gd name="connsiteX3" fmla="*/ 0 w 2775973"/>
              <a:gd name="connsiteY3" fmla="*/ 2376338 h 2376338"/>
              <a:gd name="connsiteX4" fmla="*/ 0 w 2775973"/>
              <a:gd name="connsiteY4" fmla="*/ 0 h 2376338"/>
              <a:gd name="connsiteX0" fmla="*/ 489014 w 3264987"/>
              <a:gd name="connsiteY0" fmla="*/ 0 h 3749042"/>
              <a:gd name="connsiteX1" fmla="*/ 2949677 w 3264987"/>
              <a:gd name="connsiteY1" fmla="*/ 31531 h 3749042"/>
              <a:gd name="connsiteX2" fmla="*/ 3264987 w 3264987"/>
              <a:gd name="connsiteY2" fmla="*/ 2376338 h 3749042"/>
              <a:gd name="connsiteX3" fmla="*/ 0 w 3264987"/>
              <a:gd name="connsiteY3" fmla="*/ 3749042 h 3749042"/>
              <a:gd name="connsiteX4" fmla="*/ 489014 w 3264987"/>
              <a:gd name="connsiteY4" fmla="*/ 0 h 3749042"/>
              <a:gd name="connsiteX0" fmla="*/ 489014 w 2949677"/>
              <a:gd name="connsiteY0" fmla="*/ 0 h 3749042"/>
              <a:gd name="connsiteX1" fmla="*/ 2949677 w 2949677"/>
              <a:gd name="connsiteY1" fmla="*/ 31531 h 3749042"/>
              <a:gd name="connsiteX2" fmla="*/ 2321888 w 2949677"/>
              <a:gd name="connsiteY2" fmla="*/ 3718537 h 3749042"/>
              <a:gd name="connsiteX3" fmla="*/ 0 w 2949677"/>
              <a:gd name="connsiteY3" fmla="*/ 3749042 h 3749042"/>
              <a:gd name="connsiteX4" fmla="*/ 489014 w 2949677"/>
              <a:gd name="connsiteY4" fmla="*/ 0 h 3749042"/>
              <a:gd name="connsiteX0" fmla="*/ 607775 w 2949677"/>
              <a:gd name="connsiteY0" fmla="*/ 59982 h 3717511"/>
              <a:gd name="connsiteX1" fmla="*/ 2949677 w 2949677"/>
              <a:gd name="connsiteY1" fmla="*/ 0 h 3717511"/>
              <a:gd name="connsiteX2" fmla="*/ 2321888 w 2949677"/>
              <a:gd name="connsiteY2" fmla="*/ 3687006 h 3717511"/>
              <a:gd name="connsiteX3" fmla="*/ 0 w 2949677"/>
              <a:gd name="connsiteY3" fmla="*/ 3717511 h 3717511"/>
              <a:gd name="connsiteX4" fmla="*/ 607775 w 2949677"/>
              <a:gd name="connsiteY4" fmla="*/ 59982 h 3717511"/>
              <a:gd name="connsiteX0" fmla="*/ 607775 w 2935705"/>
              <a:gd name="connsiteY0" fmla="*/ 0 h 3657529"/>
              <a:gd name="connsiteX1" fmla="*/ 2935705 w 2935705"/>
              <a:gd name="connsiteY1" fmla="*/ 21363 h 3657529"/>
              <a:gd name="connsiteX2" fmla="*/ 2321888 w 2935705"/>
              <a:gd name="connsiteY2" fmla="*/ 3627024 h 3657529"/>
              <a:gd name="connsiteX3" fmla="*/ 0 w 2935705"/>
              <a:gd name="connsiteY3" fmla="*/ 3657529 h 3657529"/>
              <a:gd name="connsiteX4" fmla="*/ 607775 w 2935705"/>
              <a:gd name="connsiteY4" fmla="*/ 0 h 3657529"/>
              <a:gd name="connsiteX0" fmla="*/ 607775 w 2935705"/>
              <a:gd name="connsiteY0" fmla="*/ 0 h 3657529"/>
              <a:gd name="connsiteX1" fmla="*/ 2935705 w 2935705"/>
              <a:gd name="connsiteY1" fmla="*/ 21363 h 3657529"/>
              <a:gd name="connsiteX2" fmla="*/ 2335860 w 2935705"/>
              <a:gd name="connsiteY2" fmla="*/ 3647361 h 3657529"/>
              <a:gd name="connsiteX3" fmla="*/ 0 w 2935705"/>
              <a:gd name="connsiteY3" fmla="*/ 3657529 h 3657529"/>
              <a:gd name="connsiteX4" fmla="*/ 607775 w 2935705"/>
              <a:gd name="connsiteY4" fmla="*/ 0 h 3657529"/>
              <a:gd name="connsiteX0" fmla="*/ 607775 w 2935705"/>
              <a:gd name="connsiteY0" fmla="*/ 0 h 3647361"/>
              <a:gd name="connsiteX1" fmla="*/ 2935705 w 2935705"/>
              <a:gd name="connsiteY1" fmla="*/ 21363 h 3647361"/>
              <a:gd name="connsiteX2" fmla="*/ 2335860 w 2935705"/>
              <a:gd name="connsiteY2" fmla="*/ 3647361 h 3647361"/>
              <a:gd name="connsiteX3" fmla="*/ 0 w 2935705"/>
              <a:gd name="connsiteY3" fmla="*/ 3647361 h 3647361"/>
              <a:gd name="connsiteX4" fmla="*/ 607775 w 2935705"/>
              <a:gd name="connsiteY4" fmla="*/ 0 h 3647361"/>
              <a:gd name="connsiteX0" fmla="*/ 512984 w 2935705"/>
              <a:gd name="connsiteY0" fmla="*/ 0 h 3671709"/>
              <a:gd name="connsiteX1" fmla="*/ 2935705 w 2935705"/>
              <a:gd name="connsiteY1" fmla="*/ 45711 h 3671709"/>
              <a:gd name="connsiteX2" fmla="*/ 2335860 w 2935705"/>
              <a:gd name="connsiteY2" fmla="*/ 3671709 h 3671709"/>
              <a:gd name="connsiteX3" fmla="*/ 0 w 2935705"/>
              <a:gd name="connsiteY3" fmla="*/ 3671709 h 3671709"/>
              <a:gd name="connsiteX4" fmla="*/ 512984 w 2935705"/>
              <a:gd name="connsiteY4" fmla="*/ 0 h 3671709"/>
              <a:gd name="connsiteX0" fmla="*/ 501832 w 2935705"/>
              <a:gd name="connsiteY0" fmla="*/ 92259 h 3625998"/>
              <a:gd name="connsiteX1" fmla="*/ 2935705 w 2935705"/>
              <a:gd name="connsiteY1" fmla="*/ 0 h 3625998"/>
              <a:gd name="connsiteX2" fmla="*/ 2335860 w 2935705"/>
              <a:gd name="connsiteY2" fmla="*/ 3625998 h 3625998"/>
              <a:gd name="connsiteX3" fmla="*/ 0 w 2935705"/>
              <a:gd name="connsiteY3" fmla="*/ 3625998 h 3625998"/>
              <a:gd name="connsiteX4" fmla="*/ 501832 w 2935705"/>
              <a:gd name="connsiteY4" fmla="*/ 92259 h 3625998"/>
              <a:gd name="connsiteX0" fmla="*/ 434921 w 2935705"/>
              <a:gd name="connsiteY0" fmla="*/ 498053 h 3625998"/>
              <a:gd name="connsiteX1" fmla="*/ 2935705 w 2935705"/>
              <a:gd name="connsiteY1" fmla="*/ 0 h 3625998"/>
              <a:gd name="connsiteX2" fmla="*/ 2335860 w 2935705"/>
              <a:gd name="connsiteY2" fmla="*/ 3625998 h 3625998"/>
              <a:gd name="connsiteX3" fmla="*/ 0 w 2935705"/>
              <a:gd name="connsiteY3" fmla="*/ 3625998 h 3625998"/>
              <a:gd name="connsiteX4" fmla="*/ 434921 w 2935705"/>
              <a:gd name="connsiteY4" fmla="*/ 498053 h 3625998"/>
              <a:gd name="connsiteX0" fmla="*/ 200732 w 2701516"/>
              <a:gd name="connsiteY0" fmla="*/ 498053 h 3625998"/>
              <a:gd name="connsiteX1" fmla="*/ 2701516 w 2701516"/>
              <a:gd name="connsiteY1" fmla="*/ 0 h 3625998"/>
              <a:gd name="connsiteX2" fmla="*/ 2101671 w 2701516"/>
              <a:gd name="connsiteY2" fmla="*/ 3625998 h 3625998"/>
              <a:gd name="connsiteX3" fmla="*/ 0 w 2701516"/>
              <a:gd name="connsiteY3" fmla="*/ 2181371 h 3625998"/>
              <a:gd name="connsiteX4" fmla="*/ 200732 w 2701516"/>
              <a:gd name="connsiteY4" fmla="*/ 498053 h 3625998"/>
              <a:gd name="connsiteX0" fmla="*/ 200732 w 2701516"/>
              <a:gd name="connsiteY0" fmla="*/ 498053 h 2189487"/>
              <a:gd name="connsiteX1" fmla="*/ 2701516 w 2701516"/>
              <a:gd name="connsiteY1" fmla="*/ 0 h 2189487"/>
              <a:gd name="connsiteX2" fmla="*/ 908425 w 2701516"/>
              <a:gd name="connsiteY2" fmla="*/ 2189487 h 2189487"/>
              <a:gd name="connsiteX3" fmla="*/ 0 w 2701516"/>
              <a:gd name="connsiteY3" fmla="*/ 2181371 h 2189487"/>
              <a:gd name="connsiteX4" fmla="*/ 200732 w 2701516"/>
              <a:gd name="connsiteY4" fmla="*/ 498053 h 2189487"/>
              <a:gd name="connsiteX0" fmla="*/ 200732 w 1156988"/>
              <a:gd name="connsiteY0" fmla="*/ 11101 h 1702535"/>
              <a:gd name="connsiteX1" fmla="*/ 1156988 w 1156988"/>
              <a:gd name="connsiteY1" fmla="*/ 0 h 1702535"/>
              <a:gd name="connsiteX2" fmla="*/ 908425 w 1156988"/>
              <a:gd name="connsiteY2" fmla="*/ 1702535 h 1702535"/>
              <a:gd name="connsiteX3" fmla="*/ 0 w 1156988"/>
              <a:gd name="connsiteY3" fmla="*/ 1694419 h 1702535"/>
              <a:gd name="connsiteX4" fmla="*/ 200732 w 1156988"/>
              <a:gd name="connsiteY4" fmla="*/ 11101 h 1702535"/>
              <a:gd name="connsiteX0" fmla="*/ 200732 w 1184868"/>
              <a:gd name="connsiteY0" fmla="*/ 2985 h 1694419"/>
              <a:gd name="connsiteX1" fmla="*/ 1184868 w 1184868"/>
              <a:gd name="connsiteY1" fmla="*/ 0 h 1694419"/>
              <a:gd name="connsiteX2" fmla="*/ 908425 w 1184868"/>
              <a:gd name="connsiteY2" fmla="*/ 1694419 h 1694419"/>
              <a:gd name="connsiteX3" fmla="*/ 0 w 1184868"/>
              <a:gd name="connsiteY3" fmla="*/ 1686303 h 1694419"/>
              <a:gd name="connsiteX4" fmla="*/ 200732 w 1184868"/>
              <a:gd name="connsiteY4" fmla="*/ 2985 h 1694419"/>
              <a:gd name="connsiteX0" fmla="*/ 184004 w 1184868"/>
              <a:gd name="connsiteY0" fmla="*/ 2984 h 1694419"/>
              <a:gd name="connsiteX1" fmla="*/ 1184868 w 1184868"/>
              <a:gd name="connsiteY1" fmla="*/ 0 h 1694419"/>
              <a:gd name="connsiteX2" fmla="*/ 908425 w 1184868"/>
              <a:gd name="connsiteY2" fmla="*/ 1694419 h 1694419"/>
              <a:gd name="connsiteX3" fmla="*/ 0 w 1184868"/>
              <a:gd name="connsiteY3" fmla="*/ 1686303 h 1694419"/>
              <a:gd name="connsiteX4" fmla="*/ 184004 w 1184868"/>
              <a:gd name="connsiteY4" fmla="*/ 2984 h 1694419"/>
              <a:gd name="connsiteX0" fmla="*/ 184004 w 1173716"/>
              <a:gd name="connsiteY0" fmla="*/ 0 h 1691435"/>
              <a:gd name="connsiteX1" fmla="*/ 1173716 w 1173716"/>
              <a:gd name="connsiteY1" fmla="*/ 6200 h 1691435"/>
              <a:gd name="connsiteX2" fmla="*/ 908425 w 1173716"/>
              <a:gd name="connsiteY2" fmla="*/ 1691435 h 1691435"/>
              <a:gd name="connsiteX3" fmla="*/ 0 w 1173716"/>
              <a:gd name="connsiteY3" fmla="*/ 1683319 h 1691435"/>
              <a:gd name="connsiteX4" fmla="*/ 184004 w 1173716"/>
              <a:gd name="connsiteY4" fmla="*/ 0 h 1691435"/>
              <a:gd name="connsiteX0" fmla="*/ 184004 w 1173716"/>
              <a:gd name="connsiteY0" fmla="*/ 0 h 1700620"/>
              <a:gd name="connsiteX1" fmla="*/ 1173716 w 1173716"/>
              <a:gd name="connsiteY1" fmla="*/ 6200 h 1700620"/>
              <a:gd name="connsiteX2" fmla="*/ 914001 w 1173716"/>
              <a:gd name="connsiteY2" fmla="*/ 1700620 h 1700620"/>
              <a:gd name="connsiteX3" fmla="*/ 0 w 1173716"/>
              <a:gd name="connsiteY3" fmla="*/ 1683319 h 1700620"/>
              <a:gd name="connsiteX4" fmla="*/ 184004 w 1173716"/>
              <a:gd name="connsiteY4" fmla="*/ 0 h 1700620"/>
              <a:gd name="connsiteX0" fmla="*/ 184004 w 1173716"/>
              <a:gd name="connsiteY0" fmla="*/ 0 h 1691435"/>
              <a:gd name="connsiteX1" fmla="*/ 1173716 w 1173716"/>
              <a:gd name="connsiteY1" fmla="*/ 6200 h 1691435"/>
              <a:gd name="connsiteX2" fmla="*/ 891697 w 1173716"/>
              <a:gd name="connsiteY2" fmla="*/ 1691435 h 1691435"/>
              <a:gd name="connsiteX3" fmla="*/ 0 w 1173716"/>
              <a:gd name="connsiteY3" fmla="*/ 1683319 h 1691435"/>
              <a:gd name="connsiteX4" fmla="*/ 184004 w 1173716"/>
              <a:gd name="connsiteY4" fmla="*/ 0 h 1691435"/>
              <a:gd name="connsiteX0" fmla="*/ 184004 w 1173716"/>
              <a:gd name="connsiteY0" fmla="*/ 0 h 1683319"/>
              <a:gd name="connsiteX1" fmla="*/ 1173716 w 1173716"/>
              <a:gd name="connsiteY1" fmla="*/ 6200 h 1683319"/>
              <a:gd name="connsiteX2" fmla="*/ 914001 w 1173716"/>
              <a:gd name="connsiteY2" fmla="*/ 1673066 h 1683319"/>
              <a:gd name="connsiteX3" fmla="*/ 0 w 1173716"/>
              <a:gd name="connsiteY3" fmla="*/ 1683319 h 1683319"/>
              <a:gd name="connsiteX4" fmla="*/ 184004 w 1173716"/>
              <a:gd name="connsiteY4" fmla="*/ 0 h 1683319"/>
              <a:gd name="connsiteX0" fmla="*/ 184004 w 1173716"/>
              <a:gd name="connsiteY0" fmla="*/ 0 h 1683319"/>
              <a:gd name="connsiteX1" fmla="*/ 1173716 w 1173716"/>
              <a:gd name="connsiteY1" fmla="*/ 6200 h 1683319"/>
              <a:gd name="connsiteX2" fmla="*/ 941880 w 1173716"/>
              <a:gd name="connsiteY2" fmla="*/ 1682250 h 1683319"/>
              <a:gd name="connsiteX3" fmla="*/ 0 w 1173716"/>
              <a:gd name="connsiteY3" fmla="*/ 1683319 h 1683319"/>
              <a:gd name="connsiteX4" fmla="*/ 184004 w 1173716"/>
              <a:gd name="connsiteY4" fmla="*/ 0 h 1683319"/>
              <a:gd name="connsiteX0" fmla="*/ 217460 w 1207172"/>
              <a:gd name="connsiteY0" fmla="*/ 0 h 1692504"/>
              <a:gd name="connsiteX1" fmla="*/ 1207172 w 1207172"/>
              <a:gd name="connsiteY1" fmla="*/ 6200 h 1692504"/>
              <a:gd name="connsiteX2" fmla="*/ 975336 w 1207172"/>
              <a:gd name="connsiteY2" fmla="*/ 1682250 h 1692504"/>
              <a:gd name="connsiteX3" fmla="*/ 0 w 1207172"/>
              <a:gd name="connsiteY3" fmla="*/ 1692504 h 1692504"/>
              <a:gd name="connsiteX4" fmla="*/ 217460 w 1207172"/>
              <a:gd name="connsiteY4" fmla="*/ 0 h 1692504"/>
              <a:gd name="connsiteX0" fmla="*/ 217460 w 1201596"/>
              <a:gd name="connsiteY0" fmla="*/ 2984 h 1695488"/>
              <a:gd name="connsiteX1" fmla="*/ 1201596 w 1201596"/>
              <a:gd name="connsiteY1" fmla="*/ 0 h 1695488"/>
              <a:gd name="connsiteX2" fmla="*/ 975336 w 1201596"/>
              <a:gd name="connsiteY2" fmla="*/ 1685234 h 1695488"/>
              <a:gd name="connsiteX3" fmla="*/ 0 w 1201596"/>
              <a:gd name="connsiteY3" fmla="*/ 1695488 h 1695488"/>
              <a:gd name="connsiteX4" fmla="*/ 217460 w 1201596"/>
              <a:gd name="connsiteY4" fmla="*/ 2984 h 1695488"/>
              <a:gd name="connsiteX0" fmla="*/ 217460 w 1201596"/>
              <a:gd name="connsiteY0" fmla="*/ 0 h 1692504"/>
              <a:gd name="connsiteX1" fmla="*/ 1201596 w 1201596"/>
              <a:gd name="connsiteY1" fmla="*/ 15385 h 1692504"/>
              <a:gd name="connsiteX2" fmla="*/ 975336 w 1201596"/>
              <a:gd name="connsiteY2" fmla="*/ 1682250 h 1692504"/>
              <a:gd name="connsiteX3" fmla="*/ 0 w 1201596"/>
              <a:gd name="connsiteY3" fmla="*/ 1692504 h 1692504"/>
              <a:gd name="connsiteX4" fmla="*/ 217460 w 1201596"/>
              <a:gd name="connsiteY4" fmla="*/ 0 h 1692504"/>
              <a:gd name="connsiteX0" fmla="*/ 217460 w 1201596"/>
              <a:gd name="connsiteY0" fmla="*/ 2984 h 1677119"/>
              <a:gd name="connsiteX1" fmla="*/ 1201596 w 1201596"/>
              <a:gd name="connsiteY1" fmla="*/ 0 h 1677119"/>
              <a:gd name="connsiteX2" fmla="*/ 975336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980912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1058974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94418"/>
              <a:gd name="connsiteX1" fmla="*/ 1201596 w 1201596"/>
              <a:gd name="connsiteY1" fmla="*/ 0 h 1694418"/>
              <a:gd name="connsiteX2" fmla="*/ 1058974 w 1201596"/>
              <a:gd name="connsiteY2" fmla="*/ 1694418 h 1694418"/>
              <a:gd name="connsiteX3" fmla="*/ 0 w 1201596"/>
              <a:gd name="connsiteY3" fmla="*/ 1677119 h 1694418"/>
              <a:gd name="connsiteX4" fmla="*/ 217460 w 1201596"/>
              <a:gd name="connsiteY4" fmla="*/ 2984 h 1694418"/>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74135 h 1691434"/>
              <a:gd name="connsiteX4" fmla="*/ 217460 w 1223900"/>
              <a:gd name="connsiteY4" fmla="*/ 0 h 1691434"/>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83319 h 1691434"/>
              <a:gd name="connsiteX4" fmla="*/ 217460 w 1223900"/>
              <a:gd name="connsiteY4" fmla="*/ 0 h 1691434"/>
              <a:gd name="connsiteX0" fmla="*/ 217460 w 1212748"/>
              <a:gd name="connsiteY0" fmla="*/ 0 h 1691434"/>
              <a:gd name="connsiteX1" fmla="*/ 1212748 w 1212748"/>
              <a:gd name="connsiteY1" fmla="*/ 6200 h 1691434"/>
              <a:gd name="connsiteX2" fmla="*/ 1058974 w 1212748"/>
              <a:gd name="connsiteY2" fmla="*/ 1691434 h 1691434"/>
              <a:gd name="connsiteX3" fmla="*/ 0 w 1212748"/>
              <a:gd name="connsiteY3" fmla="*/ 1683319 h 1691434"/>
              <a:gd name="connsiteX4" fmla="*/ 217460 w 1212748"/>
              <a:gd name="connsiteY4" fmla="*/ 0 h 1691434"/>
              <a:gd name="connsiteX0" fmla="*/ 217460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217460 w 1212748"/>
              <a:gd name="connsiteY4" fmla="*/ 0 h 1691434"/>
              <a:gd name="connsiteX0" fmla="*/ 178429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8429 w 1212748"/>
              <a:gd name="connsiteY4" fmla="*/ 0 h 1691434"/>
              <a:gd name="connsiteX0" fmla="*/ 172853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2853 w 1212748"/>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2985 h 1685234"/>
              <a:gd name="connsiteX1" fmla="*/ 1201597 w 1201597"/>
              <a:gd name="connsiteY1" fmla="*/ 0 h 1685234"/>
              <a:gd name="connsiteX2" fmla="*/ 1042248 w 1201597"/>
              <a:gd name="connsiteY2" fmla="*/ 1685234 h 1685234"/>
              <a:gd name="connsiteX3" fmla="*/ 0 w 1201597"/>
              <a:gd name="connsiteY3" fmla="*/ 1677119 h 1685234"/>
              <a:gd name="connsiteX4" fmla="*/ 161702 w 1201597"/>
              <a:gd name="connsiteY4" fmla="*/ 2985 h 1685234"/>
              <a:gd name="connsiteX0" fmla="*/ 161702 w 1201597"/>
              <a:gd name="connsiteY0" fmla="*/ 2985 h 1677119"/>
              <a:gd name="connsiteX1" fmla="*/ 1201597 w 1201597"/>
              <a:gd name="connsiteY1" fmla="*/ 0 h 1677119"/>
              <a:gd name="connsiteX2" fmla="*/ 1042248 w 1201597"/>
              <a:gd name="connsiteY2" fmla="*/ 1676049 h 1677119"/>
              <a:gd name="connsiteX3" fmla="*/ 0 w 1201597"/>
              <a:gd name="connsiteY3" fmla="*/ 1677119 h 1677119"/>
              <a:gd name="connsiteX4" fmla="*/ 161702 w 1201597"/>
              <a:gd name="connsiteY4" fmla="*/ 2985 h 1677119"/>
              <a:gd name="connsiteX0" fmla="*/ 156126 w 1201597"/>
              <a:gd name="connsiteY0" fmla="*/ 2984 h 1677119"/>
              <a:gd name="connsiteX1" fmla="*/ 1201597 w 1201597"/>
              <a:gd name="connsiteY1" fmla="*/ 0 h 1677119"/>
              <a:gd name="connsiteX2" fmla="*/ 1042248 w 1201597"/>
              <a:gd name="connsiteY2" fmla="*/ 1676049 h 1677119"/>
              <a:gd name="connsiteX3" fmla="*/ 0 w 1201597"/>
              <a:gd name="connsiteY3" fmla="*/ 1677119 h 1677119"/>
              <a:gd name="connsiteX4" fmla="*/ 156126 w 1201597"/>
              <a:gd name="connsiteY4" fmla="*/ 2984 h 1677119"/>
              <a:gd name="connsiteX0" fmla="*/ 150550 w 1196021"/>
              <a:gd name="connsiteY0" fmla="*/ 2984 h 1695488"/>
              <a:gd name="connsiteX1" fmla="*/ 1196021 w 1196021"/>
              <a:gd name="connsiteY1" fmla="*/ 0 h 1695488"/>
              <a:gd name="connsiteX2" fmla="*/ 1036672 w 1196021"/>
              <a:gd name="connsiteY2" fmla="*/ 1676049 h 1695488"/>
              <a:gd name="connsiteX3" fmla="*/ 0 w 1196021"/>
              <a:gd name="connsiteY3" fmla="*/ 1695488 h 1695488"/>
              <a:gd name="connsiteX4" fmla="*/ 150550 w 1196021"/>
              <a:gd name="connsiteY4" fmla="*/ 2984 h 1695488"/>
              <a:gd name="connsiteX0" fmla="*/ 156126 w 1201597"/>
              <a:gd name="connsiteY0" fmla="*/ 2984 h 1695488"/>
              <a:gd name="connsiteX1" fmla="*/ 1201597 w 1201597"/>
              <a:gd name="connsiteY1" fmla="*/ 0 h 1695488"/>
              <a:gd name="connsiteX2" fmla="*/ 1042248 w 1201597"/>
              <a:gd name="connsiteY2" fmla="*/ 1676049 h 1695488"/>
              <a:gd name="connsiteX3" fmla="*/ 0 w 1201597"/>
              <a:gd name="connsiteY3" fmla="*/ 1695488 h 1695488"/>
              <a:gd name="connsiteX4" fmla="*/ 156126 w 1201597"/>
              <a:gd name="connsiteY4" fmla="*/ 2984 h 1695488"/>
              <a:gd name="connsiteX0" fmla="*/ 161702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61702 w 1207173"/>
              <a:gd name="connsiteY4" fmla="*/ 2984 h 1695488"/>
              <a:gd name="connsiteX0" fmla="*/ 156126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56126 w 1207173"/>
              <a:gd name="connsiteY4" fmla="*/ 2984 h 1695488"/>
              <a:gd name="connsiteX0" fmla="*/ 156126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56126 w 1207173"/>
              <a:gd name="connsiteY4" fmla="*/ 2984 h 1695488"/>
              <a:gd name="connsiteX0" fmla="*/ 167278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67278 w 1207173"/>
              <a:gd name="connsiteY4" fmla="*/ 2984 h 1695488"/>
              <a:gd name="connsiteX0" fmla="*/ 167278 w 1207173"/>
              <a:gd name="connsiteY0" fmla="*/ 2984 h 1713857"/>
              <a:gd name="connsiteX1" fmla="*/ 1207173 w 1207173"/>
              <a:gd name="connsiteY1" fmla="*/ 0 h 1713857"/>
              <a:gd name="connsiteX2" fmla="*/ 1047824 w 1207173"/>
              <a:gd name="connsiteY2" fmla="*/ 1694418 h 1713857"/>
              <a:gd name="connsiteX3" fmla="*/ 0 w 1207173"/>
              <a:gd name="connsiteY3" fmla="*/ 1713857 h 1713857"/>
              <a:gd name="connsiteX4" fmla="*/ 167278 w 1207173"/>
              <a:gd name="connsiteY4" fmla="*/ 2984 h 1713857"/>
              <a:gd name="connsiteX0" fmla="*/ 167278 w 1207173"/>
              <a:gd name="connsiteY0" fmla="*/ 2984 h 1704672"/>
              <a:gd name="connsiteX1" fmla="*/ 1207173 w 1207173"/>
              <a:gd name="connsiteY1" fmla="*/ 0 h 1704672"/>
              <a:gd name="connsiteX2" fmla="*/ 1047824 w 1207173"/>
              <a:gd name="connsiteY2" fmla="*/ 1694418 h 1704672"/>
              <a:gd name="connsiteX3" fmla="*/ 0 w 1207173"/>
              <a:gd name="connsiteY3" fmla="*/ 1704672 h 1704672"/>
              <a:gd name="connsiteX4" fmla="*/ 167278 w 1207173"/>
              <a:gd name="connsiteY4" fmla="*/ 2984 h 1704672"/>
              <a:gd name="connsiteX0" fmla="*/ 161702 w 1207173"/>
              <a:gd name="connsiteY0" fmla="*/ 0 h 1710872"/>
              <a:gd name="connsiteX1" fmla="*/ 1207173 w 1207173"/>
              <a:gd name="connsiteY1" fmla="*/ 6200 h 1710872"/>
              <a:gd name="connsiteX2" fmla="*/ 1047824 w 1207173"/>
              <a:gd name="connsiteY2" fmla="*/ 1700618 h 1710872"/>
              <a:gd name="connsiteX3" fmla="*/ 0 w 1207173"/>
              <a:gd name="connsiteY3" fmla="*/ 1710872 h 1710872"/>
              <a:gd name="connsiteX4" fmla="*/ 161702 w 1207173"/>
              <a:gd name="connsiteY4" fmla="*/ 0 h 1710872"/>
              <a:gd name="connsiteX0" fmla="*/ 167278 w 1212749"/>
              <a:gd name="connsiteY0" fmla="*/ 0 h 1700618"/>
              <a:gd name="connsiteX1" fmla="*/ 1212749 w 1212749"/>
              <a:gd name="connsiteY1" fmla="*/ 6200 h 1700618"/>
              <a:gd name="connsiteX2" fmla="*/ 1053400 w 1212749"/>
              <a:gd name="connsiteY2" fmla="*/ 1700618 h 1700618"/>
              <a:gd name="connsiteX3" fmla="*/ 0 w 1212749"/>
              <a:gd name="connsiteY3" fmla="*/ 1683319 h 1700618"/>
              <a:gd name="connsiteX4" fmla="*/ 167278 w 1212749"/>
              <a:gd name="connsiteY4" fmla="*/ 0 h 1700618"/>
              <a:gd name="connsiteX0" fmla="*/ 161702 w 1207173"/>
              <a:gd name="connsiteY0" fmla="*/ 0 h 1700618"/>
              <a:gd name="connsiteX1" fmla="*/ 1207173 w 1207173"/>
              <a:gd name="connsiteY1" fmla="*/ 6200 h 1700618"/>
              <a:gd name="connsiteX2" fmla="*/ 1047824 w 1207173"/>
              <a:gd name="connsiteY2" fmla="*/ 1700618 h 1700618"/>
              <a:gd name="connsiteX3" fmla="*/ 0 w 1207173"/>
              <a:gd name="connsiteY3" fmla="*/ 1674134 h 1700618"/>
              <a:gd name="connsiteX4" fmla="*/ 161702 w 1207173"/>
              <a:gd name="connsiteY4" fmla="*/ 0 h 1700618"/>
              <a:gd name="connsiteX0" fmla="*/ 161702 w 1207173"/>
              <a:gd name="connsiteY0" fmla="*/ 0 h 1695056"/>
              <a:gd name="connsiteX1" fmla="*/ 1207173 w 1207173"/>
              <a:gd name="connsiteY1" fmla="*/ 638 h 1695056"/>
              <a:gd name="connsiteX2" fmla="*/ 1047824 w 1207173"/>
              <a:gd name="connsiteY2" fmla="*/ 1695056 h 1695056"/>
              <a:gd name="connsiteX3" fmla="*/ 0 w 1207173"/>
              <a:gd name="connsiteY3" fmla="*/ 1668572 h 1695056"/>
              <a:gd name="connsiteX4" fmla="*/ 161702 w 1207173"/>
              <a:gd name="connsiteY4" fmla="*/ 0 h 1695056"/>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1702 w 1205485"/>
              <a:gd name="connsiteY4" fmla="*/ 0 h 1704723"/>
              <a:gd name="connsiteX0" fmla="*/ 158325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58325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3390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3390 w 1205485"/>
              <a:gd name="connsiteY4" fmla="*/ 0 h 1704723"/>
              <a:gd name="connsiteX0" fmla="*/ 163390 w 1205485"/>
              <a:gd name="connsiteY0" fmla="*/ 0 h 1710285"/>
              <a:gd name="connsiteX1" fmla="*/ 1205485 w 1205485"/>
              <a:gd name="connsiteY1" fmla="*/ 3419 h 1710285"/>
              <a:gd name="connsiteX2" fmla="*/ 1046136 w 1205485"/>
              <a:gd name="connsiteY2" fmla="*/ 1697837 h 1710285"/>
              <a:gd name="connsiteX3" fmla="*/ 0 w 1205485"/>
              <a:gd name="connsiteY3" fmla="*/ 1710285 h 1710285"/>
              <a:gd name="connsiteX4" fmla="*/ 163390 w 1205485"/>
              <a:gd name="connsiteY4" fmla="*/ 0 h 1710285"/>
              <a:gd name="connsiteX0" fmla="*/ 163390 w 1205485"/>
              <a:gd name="connsiteY0" fmla="*/ 0 h 1713066"/>
              <a:gd name="connsiteX1" fmla="*/ 1205485 w 1205485"/>
              <a:gd name="connsiteY1" fmla="*/ 3419 h 1713066"/>
              <a:gd name="connsiteX2" fmla="*/ 1046136 w 1205485"/>
              <a:gd name="connsiteY2" fmla="*/ 1697837 h 1713066"/>
              <a:gd name="connsiteX3" fmla="*/ 0 w 1205485"/>
              <a:gd name="connsiteY3" fmla="*/ 1713066 h 1713066"/>
              <a:gd name="connsiteX4" fmla="*/ 163390 w 1205485"/>
              <a:gd name="connsiteY4" fmla="*/ 0 h 1713066"/>
              <a:gd name="connsiteX0" fmla="*/ 163390 w 1205485"/>
              <a:gd name="connsiteY0" fmla="*/ 0 h 1707504"/>
              <a:gd name="connsiteX1" fmla="*/ 1205485 w 1205485"/>
              <a:gd name="connsiteY1" fmla="*/ 3419 h 1707504"/>
              <a:gd name="connsiteX2" fmla="*/ 1046136 w 1205485"/>
              <a:gd name="connsiteY2" fmla="*/ 1697837 h 1707504"/>
              <a:gd name="connsiteX3" fmla="*/ 0 w 1205485"/>
              <a:gd name="connsiteY3" fmla="*/ 1707504 h 1707504"/>
              <a:gd name="connsiteX4" fmla="*/ 163390 w 1205485"/>
              <a:gd name="connsiteY4" fmla="*/ 0 h 1707504"/>
              <a:gd name="connsiteX0" fmla="*/ 163390 w 1205485"/>
              <a:gd name="connsiteY0" fmla="*/ 0 h 1707504"/>
              <a:gd name="connsiteX1" fmla="*/ 1205485 w 1205485"/>
              <a:gd name="connsiteY1" fmla="*/ 3419 h 1707504"/>
              <a:gd name="connsiteX2" fmla="*/ 1046136 w 1205485"/>
              <a:gd name="connsiteY2" fmla="*/ 1706179 h 1707504"/>
              <a:gd name="connsiteX3" fmla="*/ 0 w 1205485"/>
              <a:gd name="connsiteY3" fmla="*/ 1707504 h 1707504"/>
              <a:gd name="connsiteX4" fmla="*/ 163390 w 1205485"/>
              <a:gd name="connsiteY4" fmla="*/ 0 h 1707504"/>
              <a:gd name="connsiteX0" fmla="*/ 163390 w 1205485"/>
              <a:gd name="connsiteY0" fmla="*/ 0 h 1711741"/>
              <a:gd name="connsiteX1" fmla="*/ 1205485 w 1205485"/>
              <a:gd name="connsiteY1" fmla="*/ 3419 h 1711741"/>
              <a:gd name="connsiteX2" fmla="*/ 1046136 w 1205485"/>
              <a:gd name="connsiteY2" fmla="*/ 1711741 h 1711741"/>
              <a:gd name="connsiteX3" fmla="*/ 0 w 1205485"/>
              <a:gd name="connsiteY3" fmla="*/ 1707504 h 1711741"/>
              <a:gd name="connsiteX4" fmla="*/ 163390 w 1205485"/>
              <a:gd name="connsiteY4" fmla="*/ 0 h 1711741"/>
              <a:gd name="connsiteX0" fmla="*/ 163390 w 1205485"/>
              <a:gd name="connsiteY0" fmla="*/ 2143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143 h 1708322"/>
              <a:gd name="connsiteX0" fmla="*/ 163390 w 1205485"/>
              <a:gd name="connsiteY0" fmla="*/ 24389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4389 h 1708322"/>
              <a:gd name="connsiteX0" fmla="*/ 166766 w 1205485"/>
              <a:gd name="connsiteY0" fmla="*/ 7704 h 1708322"/>
              <a:gd name="connsiteX1" fmla="*/ 1205485 w 1205485"/>
              <a:gd name="connsiteY1" fmla="*/ 0 h 1708322"/>
              <a:gd name="connsiteX2" fmla="*/ 1046136 w 1205485"/>
              <a:gd name="connsiteY2" fmla="*/ 1708322 h 1708322"/>
              <a:gd name="connsiteX3" fmla="*/ 0 w 1205485"/>
              <a:gd name="connsiteY3" fmla="*/ 1704085 h 1708322"/>
              <a:gd name="connsiteX4" fmla="*/ 166766 w 1205485"/>
              <a:gd name="connsiteY4" fmla="*/ 7704 h 1708322"/>
              <a:gd name="connsiteX0" fmla="*/ 166766 w 1205485"/>
              <a:gd name="connsiteY0" fmla="*/ 0 h 1708960"/>
              <a:gd name="connsiteX1" fmla="*/ 1205485 w 1205485"/>
              <a:gd name="connsiteY1" fmla="*/ 638 h 1708960"/>
              <a:gd name="connsiteX2" fmla="*/ 1046136 w 1205485"/>
              <a:gd name="connsiteY2" fmla="*/ 1708960 h 1708960"/>
              <a:gd name="connsiteX3" fmla="*/ 0 w 1205485"/>
              <a:gd name="connsiteY3" fmla="*/ 1704723 h 1708960"/>
              <a:gd name="connsiteX4" fmla="*/ 166766 w 1205485"/>
              <a:gd name="connsiteY4" fmla="*/ 0 h 1708960"/>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6766 w 1193645"/>
              <a:gd name="connsiteY4" fmla="*/ 6036 h 1714996"/>
              <a:gd name="connsiteX0" fmla="*/ 160188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0188 w 1193645"/>
              <a:gd name="connsiteY4" fmla="*/ 6036 h 1714996"/>
              <a:gd name="connsiteX0" fmla="*/ 160188 w 1193645"/>
              <a:gd name="connsiteY0" fmla="*/ 3255 h 1712215"/>
              <a:gd name="connsiteX1" fmla="*/ 1193645 w 1193645"/>
              <a:gd name="connsiteY1" fmla="*/ 0 h 1712215"/>
              <a:gd name="connsiteX2" fmla="*/ 1046136 w 1193645"/>
              <a:gd name="connsiteY2" fmla="*/ 1712215 h 1712215"/>
              <a:gd name="connsiteX3" fmla="*/ 0 w 1193645"/>
              <a:gd name="connsiteY3" fmla="*/ 1707978 h 1712215"/>
              <a:gd name="connsiteX4" fmla="*/ 160188 w 1193645"/>
              <a:gd name="connsiteY4" fmla="*/ 3255 h 1712215"/>
              <a:gd name="connsiteX0" fmla="*/ 160188 w 1193645"/>
              <a:gd name="connsiteY0" fmla="*/ 3255 h 1712215"/>
              <a:gd name="connsiteX1" fmla="*/ 1193645 w 1193645"/>
              <a:gd name="connsiteY1" fmla="*/ 0 h 1712215"/>
              <a:gd name="connsiteX2" fmla="*/ 1041203 w 1193645"/>
              <a:gd name="connsiteY2" fmla="*/ 1712215 h 1712215"/>
              <a:gd name="connsiteX3" fmla="*/ 0 w 1193645"/>
              <a:gd name="connsiteY3" fmla="*/ 1707978 h 1712215"/>
              <a:gd name="connsiteX4" fmla="*/ 160188 w 1193645"/>
              <a:gd name="connsiteY4" fmla="*/ 3255 h 1712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645" h="1712215">
                <a:moveTo>
                  <a:pt x="160188" y="3255"/>
                </a:moveTo>
                <a:lnTo>
                  <a:pt x="1193645" y="0"/>
                </a:lnTo>
                <a:lnTo>
                  <a:pt x="1041203" y="1712215"/>
                </a:lnTo>
                <a:lnTo>
                  <a:pt x="0" y="1707978"/>
                </a:lnTo>
                <a:lnTo>
                  <a:pt x="160188" y="3255"/>
                </a:lnTo>
                <a:close/>
              </a:path>
            </a:pathLst>
          </a:cu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Image</a:t>
            </a:r>
          </a:p>
        </p:txBody>
      </p:sp>
      <p:sp>
        <p:nvSpPr>
          <p:cNvPr id="55" name="Espace réservé pour une image  2"/>
          <p:cNvSpPr>
            <a:spLocks noGrp="1"/>
          </p:cNvSpPr>
          <p:nvPr>
            <p:ph type="pic" idx="24" hasCustomPrompt="1"/>
          </p:nvPr>
        </p:nvSpPr>
        <p:spPr>
          <a:xfrm>
            <a:off x="7478377" y="2212750"/>
            <a:ext cx="1843759" cy="1561612"/>
          </a:xfrm>
          <a:custGeom>
            <a:avLst/>
            <a:gdLst>
              <a:gd name="connsiteX0" fmla="*/ 0 w 2775973"/>
              <a:gd name="connsiteY0" fmla="*/ 0 h 2376338"/>
              <a:gd name="connsiteX1" fmla="*/ 2775973 w 2775973"/>
              <a:gd name="connsiteY1" fmla="*/ 0 h 2376338"/>
              <a:gd name="connsiteX2" fmla="*/ 2775973 w 2775973"/>
              <a:gd name="connsiteY2" fmla="*/ 2376338 h 2376338"/>
              <a:gd name="connsiteX3" fmla="*/ 0 w 2775973"/>
              <a:gd name="connsiteY3" fmla="*/ 2376338 h 2376338"/>
              <a:gd name="connsiteX4" fmla="*/ 0 w 2775973"/>
              <a:gd name="connsiteY4" fmla="*/ 0 h 2376338"/>
              <a:gd name="connsiteX0" fmla="*/ 0 w 2775973"/>
              <a:gd name="connsiteY0" fmla="*/ 0 h 2376338"/>
              <a:gd name="connsiteX1" fmla="*/ 2460663 w 2775973"/>
              <a:gd name="connsiteY1" fmla="*/ 31531 h 2376338"/>
              <a:gd name="connsiteX2" fmla="*/ 2775973 w 2775973"/>
              <a:gd name="connsiteY2" fmla="*/ 2376338 h 2376338"/>
              <a:gd name="connsiteX3" fmla="*/ 0 w 2775973"/>
              <a:gd name="connsiteY3" fmla="*/ 2376338 h 2376338"/>
              <a:gd name="connsiteX4" fmla="*/ 0 w 2775973"/>
              <a:gd name="connsiteY4" fmla="*/ 0 h 2376338"/>
              <a:gd name="connsiteX0" fmla="*/ 489014 w 3264987"/>
              <a:gd name="connsiteY0" fmla="*/ 0 h 3749042"/>
              <a:gd name="connsiteX1" fmla="*/ 2949677 w 3264987"/>
              <a:gd name="connsiteY1" fmla="*/ 31531 h 3749042"/>
              <a:gd name="connsiteX2" fmla="*/ 3264987 w 3264987"/>
              <a:gd name="connsiteY2" fmla="*/ 2376338 h 3749042"/>
              <a:gd name="connsiteX3" fmla="*/ 0 w 3264987"/>
              <a:gd name="connsiteY3" fmla="*/ 3749042 h 3749042"/>
              <a:gd name="connsiteX4" fmla="*/ 489014 w 3264987"/>
              <a:gd name="connsiteY4" fmla="*/ 0 h 3749042"/>
              <a:gd name="connsiteX0" fmla="*/ 489014 w 2949677"/>
              <a:gd name="connsiteY0" fmla="*/ 0 h 3749042"/>
              <a:gd name="connsiteX1" fmla="*/ 2949677 w 2949677"/>
              <a:gd name="connsiteY1" fmla="*/ 31531 h 3749042"/>
              <a:gd name="connsiteX2" fmla="*/ 2321888 w 2949677"/>
              <a:gd name="connsiteY2" fmla="*/ 3718537 h 3749042"/>
              <a:gd name="connsiteX3" fmla="*/ 0 w 2949677"/>
              <a:gd name="connsiteY3" fmla="*/ 3749042 h 3749042"/>
              <a:gd name="connsiteX4" fmla="*/ 489014 w 2949677"/>
              <a:gd name="connsiteY4" fmla="*/ 0 h 3749042"/>
              <a:gd name="connsiteX0" fmla="*/ 607775 w 2949677"/>
              <a:gd name="connsiteY0" fmla="*/ 59982 h 3717511"/>
              <a:gd name="connsiteX1" fmla="*/ 2949677 w 2949677"/>
              <a:gd name="connsiteY1" fmla="*/ 0 h 3717511"/>
              <a:gd name="connsiteX2" fmla="*/ 2321888 w 2949677"/>
              <a:gd name="connsiteY2" fmla="*/ 3687006 h 3717511"/>
              <a:gd name="connsiteX3" fmla="*/ 0 w 2949677"/>
              <a:gd name="connsiteY3" fmla="*/ 3717511 h 3717511"/>
              <a:gd name="connsiteX4" fmla="*/ 607775 w 2949677"/>
              <a:gd name="connsiteY4" fmla="*/ 59982 h 3717511"/>
              <a:gd name="connsiteX0" fmla="*/ 607775 w 2935705"/>
              <a:gd name="connsiteY0" fmla="*/ 0 h 3657529"/>
              <a:gd name="connsiteX1" fmla="*/ 2935705 w 2935705"/>
              <a:gd name="connsiteY1" fmla="*/ 21363 h 3657529"/>
              <a:gd name="connsiteX2" fmla="*/ 2321888 w 2935705"/>
              <a:gd name="connsiteY2" fmla="*/ 3627024 h 3657529"/>
              <a:gd name="connsiteX3" fmla="*/ 0 w 2935705"/>
              <a:gd name="connsiteY3" fmla="*/ 3657529 h 3657529"/>
              <a:gd name="connsiteX4" fmla="*/ 607775 w 2935705"/>
              <a:gd name="connsiteY4" fmla="*/ 0 h 3657529"/>
              <a:gd name="connsiteX0" fmla="*/ 607775 w 2935705"/>
              <a:gd name="connsiteY0" fmla="*/ 0 h 3657529"/>
              <a:gd name="connsiteX1" fmla="*/ 2935705 w 2935705"/>
              <a:gd name="connsiteY1" fmla="*/ 21363 h 3657529"/>
              <a:gd name="connsiteX2" fmla="*/ 2335860 w 2935705"/>
              <a:gd name="connsiteY2" fmla="*/ 3647361 h 3657529"/>
              <a:gd name="connsiteX3" fmla="*/ 0 w 2935705"/>
              <a:gd name="connsiteY3" fmla="*/ 3657529 h 3657529"/>
              <a:gd name="connsiteX4" fmla="*/ 607775 w 2935705"/>
              <a:gd name="connsiteY4" fmla="*/ 0 h 3657529"/>
              <a:gd name="connsiteX0" fmla="*/ 607775 w 2935705"/>
              <a:gd name="connsiteY0" fmla="*/ 0 h 3647361"/>
              <a:gd name="connsiteX1" fmla="*/ 2935705 w 2935705"/>
              <a:gd name="connsiteY1" fmla="*/ 21363 h 3647361"/>
              <a:gd name="connsiteX2" fmla="*/ 2335860 w 2935705"/>
              <a:gd name="connsiteY2" fmla="*/ 3647361 h 3647361"/>
              <a:gd name="connsiteX3" fmla="*/ 0 w 2935705"/>
              <a:gd name="connsiteY3" fmla="*/ 3647361 h 3647361"/>
              <a:gd name="connsiteX4" fmla="*/ 607775 w 2935705"/>
              <a:gd name="connsiteY4" fmla="*/ 0 h 3647361"/>
              <a:gd name="connsiteX0" fmla="*/ 512984 w 2935705"/>
              <a:gd name="connsiteY0" fmla="*/ 0 h 3671709"/>
              <a:gd name="connsiteX1" fmla="*/ 2935705 w 2935705"/>
              <a:gd name="connsiteY1" fmla="*/ 45711 h 3671709"/>
              <a:gd name="connsiteX2" fmla="*/ 2335860 w 2935705"/>
              <a:gd name="connsiteY2" fmla="*/ 3671709 h 3671709"/>
              <a:gd name="connsiteX3" fmla="*/ 0 w 2935705"/>
              <a:gd name="connsiteY3" fmla="*/ 3671709 h 3671709"/>
              <a:gd name="connsiteX4" fmla="*/ 512984 w 2935705"/>
              <a:gd name="connsiteY4" fmla="*/ 0 h 3671709"/>
              <a:gd name="connsiteX0" fmla="*/ 501832 w 2935705"/>
              <a:gd name="connsiteY0" fmla="*/ 92259 h 3625998"/>
              <a:gd name="connsiteX1" fmla="*/ 2935705 w 2935705"/>
              <a:gd name="connsiteY1" fmla="*/ 0 h 3625998"/>
              <a:gd name="connsiteX2" fmla="*/ 2335860 w 2935705"/>
              <a:gd name="connsiteY2" fmla="*/ 3625998 h 3625998"/>
              <a:gd name="connsiteX3" fmla="*/ 0 w 2935705"/>
              <a:gd name="connsiteY3" fmla="*/ 3625998 h 3625998"/>
              <a:gd name="connsiteX4" fmla="*/ 501832 w 2935705"/>
              <a:gd name="connsiteY4" fmla="*/ 92259 h 3625998"/>
              <a:gd name="connsiteX0" fmla="*/ 434921 w 2935705"/>
              <a:gd name="connsiteY0" fmla="*/ 498053 h 3625998"/>
              <a:gd name="connsiteX1" fmla="*/ 2935705 w 2935705"/>
              <a:gd name="connsiteY1" fmla="*/ 0 h 3625998"/>
              <a:gd name="connsiteX2" fmla="*/ 2335860 w 2935705"/>
              <a:gd name="connsiteY2" fmla="*/ 3625998 h 3625998"/>
              <a:gd name="connsiteX3" fmla="*/ 0 w 2935705"/>
              <a:gd name="connsiteY3" fmla="*/ 3625998 h 3625998"/>
              <a:gd name="connsiteX4" fmla="*/ 434921 w 2935705"/>
              <a:gd name="connsiteY4" fmla="*/ 498053 h 3625998"/>
              <a:gd name="connsiteX0" fmla="*/ 200732 w 2701516"/>
              <a:gd name="connsiteY0" fmla="*/ 498053 h 3625998"/>
              <a:gd name="connsiteX1" fmla="*/ 2701516 w 2701516"/>
              <a:gd name="connsiteY1" fmla="*/ 0 h 3625998"/>
              <a:gd name="connsiteX2" fmla="*/ 2101671 w 2701516"/>
              <a:gd name="connsiteY2" fmla="*/ 3625998 h 3625998"/>
              <a:gd name="connsiteX3" fmla="*/ 0 w 2701516"/>
              <a:gd name="connsiteY3" fmla="*/ 2181371 h 3625998"/>
              <a:gd name="connsiteX4" fmla="*/ 200732 w 2701516"/>
              <a:gd name="connsiteY4" fmla="*/ 498053 h 3625998"/>
              <a:gd name="connsiteX0" fmla="*/ 200732 w 2701516"/>
              <a:gd name="connsiteY0" fmla="*/ 498053 h 2189487"/>
              <a:gd name="connsiteX1" fmla="*/ 2701516 w 2701516"/>
              <a:gd name="connsiteY1" fmla="*/ 0 h 2189487"/>
              <a:gd name="connsiteX2" fmla="*/ 908425 w 2701516"/>
              <a:gd name="connsiteY2" fmla="*/ 2189487 h 2189487"/>
              <a:gd name="connsiteX3" fmla="*/ 0 w 2701516"/>
              <a:gd name="connsiteY3" fmla="*/ 2181371 h 2189487"/>
              <a:gd name="connsiteX4" fmla="*/ 200732 w 2701516"/>
              <a:gd name="connsiteY4" fmla="*/ 498053 h 2189487"/>
              <a:gd name="connsiteX0" fmla="*/ 200732 w 1156988"/>
              <a:gd name="connsiteY0" fmla="*/ 11101 h 1702535"/>
              <a:gd name="connsiteX1" fmla="*/ 1156988 w 1156988"/>
              <a:gd name="connsiteY1" fmla="*/ 0 h 1702535"/>
              <a:gd name="connsiteX2" fmla="*/ 908425 w 1156988"/>
              <a:gd name="connsiteY2" fmla="*/ 1702535 h 1702535"/>
              <a:gd name="connsiteX3" fmla="*/ 0 w 1156988"/>
              <a:gd name="connsiteY3" fmla="*/ 1694419 h 1702535"/>
              <a:gd name="connsiteX4" fmla="*/ 200732 w 1156988"/>
              <a:gd name="connsiteY4" fmla="*/ 11101 h 1702535"/>
              <a:gd name="connsiteX0" fmla="*/ 200732 w 1184868"/>
              <a:gd name="connsiteY0" fmla="*/ 2985 h 1694419"/>
              <a:gd name="connsiteX1" fmla="*/ 1184868 w 1184868"/>
              <a:gd name="connsiteY1" fmla="*/ 0 h 1694419"/>
              <a:gd name="connsiteX2" fmla="*/ 908425 w 1184868"/>
              <a:gd name="connsiteY2" fmla="*/ 1694419 h 1694419"/>
              <a:gd name="connsiteX3" fmla="*/ 0 w 1184868"/>
              <a:gd name="connsiteY3" fmla="*/ 1686303 h 1694419"/>
              <a:gd name="connsiteX4" fmla="*/ 200732 w 1184868"/>
              <a:gd name="connsiteY4" fmla="*/ 2985 h 1694419"/>
              <a:gd name="connsiteX0" fmla="*/ 184004 w 1184868"/>
              <a:gd name="connsiteY0" fmla="*/ 2984 h 1694419"/>
              <a:gd name="connsiteX1" fmla="*/ 1184868 w 1184868"/>
              <a:gd name="connsiteY1" fmla="*/ 0 h 1694419"/>
              <a:gd name="connsiteX2" fmla="*/ 908425 w 1184868"/>
              <a:gd name="connsiteY2" fmla="*/ 1694419 h 1694419"/>
              <a:gd name="connsiteX3" fmla="*/ 0 w 1184868"/>
              <a:gd name="connsiteY3" fmla="*/ 1686303 h 1694419"/>
              <a:gd name="connsiteX4" fmla="*/ 184004 w 1184868"/>
              <a:gd name="connsiteY4" fmla="*/ 2984 h 1694419"/>
              <a:gd name="connsiteX0" fmla="*/ 184004 w 1173716"/>
              <a:gd name="connsiteY0" fmla="*/ 0 h 1691435"/>
              <a:gd name="connsiteX1" fmla="*/ 1173716 w 1173716"/>
              <a:gd name="connsiteY1" fmla="*/ 6200 h 1691435"/>
              <a:gd name="connsiteX2" fmla="*/ 908425 w 1173716"/>
              <a:gd name="connsiteY2" fmla="*/ 1691435 h 1691435"/>
              <a:gd name="connsiteX3" fmla="*/ 0 w 1173716"/>
              <a:gd name="connsiteY3" fmla="*/ 1683319 h 1691435"/>
              <a:gd name="connsiteX4" fmla="*/ 184004 w 1173716"/>
              <a:gd name="connsiteY4" fmla="*/ 0 h 1691435"/>
              <a:gd name="connsiteX0" fmla="*/ 184004 w 1173716"/>
              <a:gd name="connsiteY0" fmla="*/ 0 h 1700620"/>
              <a:gd name="connsiteX1" fmla="*/ 1173716 w 1173716"/>
              <a:gd name="connsiteY1" fmla="*/ 6200 h 1700620"/>
              <a:gd name="connsiteX2" fmla="*/ 914001 w 1173716"/>
              <a:gd name="connsiteY2" fmla="*/ 1700620 h 1700620"/>
              <a:gd name="connsiteX3" fmla="*/ 0 w 1173716"/>
              <a:gd name="connsiteY3" fmla="*/ 1683319 h 1700620"/>
              <a:gd name="connsiteX4" fmla="*/ 184004 w 1173716"/>
              <a:gd name="connsiteY4" fmla="*/ 0 h 1700620"/>
              <a:gd name="connsiteX0" fmla="*/ 184004 w 1173716"/>
              <a:gd name="connsiteY0" fmla="*/ 0 h 1691435"/>
              <a:gd name="connsiteX1" fmla="*/ 1173716 w 1173716"/>
              <a:gd name="connsiteY1" fmla="*/ 6200 h 1691435"/>
              <a:gd name="connsiteX2" fmla="*/ 891697 w 1173716"/>
              <a:gd name="connsiteY2" fmla="*/ 1691435 h 1691435"/>
              <a:gd name="connsiteX3" fmla="*/ 0 w 1173716"/>
              <a:gd name="connsiteY3" fmla="*/ 1683319 h 1691435"/>
              <a:gd name="connsiteX4" fmla="*/ 184004 w 1173716"/>
              <a:gd name="connsiteY4" fmla="*/ 0 h 1691435"/>
              <a:gd name="connsiteX0" fmla="*/ 184004 w 1173716"/>
              <a:gd name="connsiteY0" fmla="*/ 0 h 1683319"/>
              <a:gd name="connsiteX1" fmla="*/ 1173716 w 1173716"/>
              <a:gd name="connsiteY1" fmla="*/ 6200 h 1683319"/>
              <a:gd name="connsiteX2" fmla="*/ 914001 w 1173716"/>
              <a:gd name="connsiteY2" fmla="*/ 1673066 h 1683319"/>
              <a:gd name="connsiteX3" fmla="*/ 0 w 1173716"/>
              <a:gd name="connsiteY3" fmla="*/ 1683319 h 1683319"/>
              <a:gd name="connsiteX4" fmla="*/ 184004 w 1173716"/>
              <a:gd name="connsiteY4" fmla="*/ 0 h 1683319"/>
              <a:gd name="connsiteX0" fmla="*/ 184004 w 1173716"/>
              <a:gd name="connsiteY0" fmla="*/ 0 h 1683319"/>
              <a:gd name="connsiteX1" fmla="*/ 1173716 w 1173716"/>
              <a:gd name="connsiteY1" fmla="*/ 6200 h 1683319"/>
              <a:gd name="connsiteX2" fmla="*/ 941880 w 1173716"/>
              <a:gd name="connsiteY2" fmla="*/ 1682250 h 1683319"/>
              <a:gd name="connsiteX3" fmla="*/ 0 w 1173716"/>
              <a:gd name="connsiteY3" fmla="*/ 1683319 h 1683319"/>
              <a:gd name="connsiteX4" fmla="*/ 184004 w 1173716"/>
              <a:gd name="connsiteY4" fmla="*/ 0 h 1683319"/>
              <a:gd name="connsiteX0" fmla="*/ 217460 w 1207172"/>
              <a:gd name="connsiteY0" fmla="*/ 0 h 1692504"/>
              <a:gd name="connsiteX1" fmla="*/ 1207172 w 1207172"/>
              <a:gd name="connsiteY1" fmla="*/ 6200 h 1692504"/>
              <a:gd name="connsiteX2" fmla="*/ 975336 w 1207172"/>
              <a:gd name="connsiteY2" fmla="*/ 1682250 h 1692504"/>
              <a:gd name="connsiteX3" fmla="*/ 0 w 1207172"/>
              <a:gd name="connsiteY3" fmla="*/ 1692504 h 1692504"/>
              <a:gd name="connsiteX4" fmla="*/ 217460 w 1207172"/>
              <a:gd name="connsiteY4" fmla="*/ 0 h 1692504"/>
              <a:gd name="connsiteX0" fmla="*/ 217460 w 1201596"/>
              <a:gd name="connsiteY0" fmla="*/ 2984 h 1695488"/>
              <a:gd name="connsiteX1" fmla="*/ 1201596 w 1201596"/>
              <a:gd name="connsiteY1" fmla="*/ 0 h 1695488"/>
              <a:gd name="connsiteX2" fmla="*/ 975336 w 1201596"/>
              <a:gd name="connsiteY2" fmla="*/ 1685234 h 1695488"/>
              <a:gd name="connsiteX3" fmla="*/ 0 w 1201596"/>
              <a:gd name="connsiteY3" fmla="*/ 1695488 h 1695488"/>
              <a:gd name="connsiteX4" fmla="*/ 217460 w 1201596"/>
              <a:gd name="connsiteY4" fmla="*/ 2984 h 1695488"/>
              <a:gd name="connsiteX0" fmla="*/ 217460 w 1201596"/>
              <a:gd name="connsiteY0" fmla="*/ 0 h 1692504"/>
              <a:gd name="connsiteX1" fmla="*/ 1201596 w 1201596"/>
              <a:gd name="connsiteY1" fmla="*/ 15385 h 1692504"/>
              <a:gd name="connsiteX2" fmla="*/ 975336 w 1201596"/>
              <a:gd name="connsiteY2" fmla="*/ 1682250 h 1692504"/>
              <a:gd name="connsiteX3" fmla="*/ 0 w 1201596"/>
              <a:gd name="connsiteY3" fmla="*/ 1692504 h 1692504"/>
              <a:gd name="connsiteX4" fmla="*/ 217460 w 1201596"/>
              <a:gd name="connsiteY4" fmla="*/ 0 h 1692504"/>
              <a:gd name="connsiteX0" fmla="*/ 217460 w 1201596"/>
              <a:gd name="connsiteY0" fmla="*/ 2984 h 1677119"/>
              <a:gd name="connsiteX1" fmla="*/ 1201596 w 1201596"/>
              <a:gd name="connsiteY1" fmla="*/ 0 h 1677119"/>
              <a:gd name="connsiteX2" fmla="*/ 975336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980912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1058974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94418"/>
              <a:gd name="connsiteX1" fmla="*/ 1201596 w 1201596"/>
              <a:gd name="connsiteY1" fmla="*/ 0 h 1694418"/>
              <a:gd name="connsiteX2" fmla="*/ 1058974 w 1201596"/>
              <a:gd name="connsiteY2" fmla="*/ 1694418 h 1694418"/>
              <a:gd name="connsiteX3" fmla="*/ 0 w 1201596"/>
              <a:gd name="connsiteY3" fmla="*/ 1677119 h 1694418"/>
              <a:gd name="connsiteX4" fmla="*/ 217460 w 1201596"/>
              <a:gd name="connsiteY4" fmla="*/ 2984 h 1694418"/>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74135 h 1691434"/>
              <a:gd name="connsiteX4" fmla="*/ 217460 w 1223900"/>
              <a:gd name="connsiteY4" fmla="*/ 0 h 1691434"/>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83319 h 1691434"/>
              <a:gd name="connsiteX4" fmla="*/ 217460 w 1223900"/>
              <a:gd name="connsiteY4" fmla="*/ 0 h 1691434"/>
              <a:gd name="connsiteX0" fmla="*/ 217460 w 1212748"/>
              <a:gd name="connsiteY0" fmla="*/ 0 h 1691434"/>
              <a:gd name="connsiteX1" fmla="*/ 1212748 w 1212748"/>
              <a:gd name="connsiteY1" fmla="*/ 6200 h 1691434"/>
              <a:gd name="connsiteX2" fmla="*/ 1058974 w 1212748"/>
              <a:gd name="connsiteY2" fmla="*/ 1691434 h 1691434"/>
              <a:gd name="connsiteX3" fmla="*/ 0 w 1212748"/>
              <a:gd name="connsiteY3" fmla="*/ 1683319 h 1691434"/>
              <a:gd name="connsiteX4" fmla="*/ 217460 w 1212748"/>
              <a:gd name="connsiteY4" fmla="*/ 0 h 1691434"/>
              <a:gd name="connsiteX0" fmla="*/ 217460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217460 w 1212748"/>
              <a:gd name="connsiteY4" fmla="*/ 0 h 1691434"/>
              <a:gd name="connsiteX0" fmla="*/ 178429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8429 w 1212748"/>
              <a:gd name="connsiteY4" fmla="*/ 0 h 1691434"/>
              <a:gd name="connsiteX0" fmla="*/ 172853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2853 w 1212748"/>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2985 h 1685234"/>
              <a:gd name="connsiteX1" fmla="*/ 1201597 w 1201597"/>
              <a:gd name="connsiteY1" fmla="*/ 0 h 1685234"/>
              <a:gd name="connsiteX2" fmla="*/ 1042248 w 1201597"/>
              <a:gd name="connsiteY2" fmla="*/ 1685234 h 1685234"/>
              <a:gd name="connsiteX3" fmla="*/ 0 w 1201597"/>
              <a:gd name="connsiteY3" fmla="*/ 1677119 h 1685234"/>
              <a:gd name="connsiteX4" fmla="*/ 161702 w 1201597"/>
              <a:gd name="connsiteY4" fmla="*/ 2985 h 1685234"/>
              <a:gd name="connsiteX0" fmla="*/ 161702 w 1201597"/>
              <a:gd name="connsiteY0" fmla="*/ 2985 h 1677119"/>
              <a:gd name="connsiteX1" fmla="*/ 1201597 w 1201597"/>
              <a:gd name="connsiteY1" fmla="*/ 0 h 1677119"/>
              <a:gd name="connsiteX2" fmla="*/ 1042248 w 1201597"/>
              <a:gd name="connsiteY2" fmla="*/ 1676049 h 1677119"/>
              <a:gd name="connsiteX3" fmla="*/ 0 w 1201597"/>
              <a:gd name="connsiteY3" fmla="*/ 1677119 h 1677119"/>
              <a:gd name="connsiteX4" fmla="*/ 161702 w 1201597"/>
              <a:gd name="connsiteY4" fmla="*/ 2985 h 1677119"/>
              <a:gd name="connsiteX0" fmla="*/ 156126 w 1201597"/>
              <a:gd name="connsiteY0" fmla="*/ 2984 h 1677119"/>
              <a:gd name="connsiteX1" fmla="*/ 1201597 w 1201597"/>
              <a:gd name="connsiteY1" fmla="*/ 0 h 1677119"/>
              <a:gd name="connsiteX2" fmla="*/ 1042248 w 1201597"/>
              <a:gd name="connsiteY2" fmla="*/ 1676049 h 1677119"/>
              <a:gd name="connsiteX3" fmla="*/ 0 w 1201597"/>
              <a:gd name="connsiteY3" fmla="*/ 1677119 h 1677119"/>
              <a:gd name="connsiteX4" fmla="*/ 156126 w 1201597"/>
              <a:gd name="connsiteY4" fmla="*/ 2984 h 1677119"/>
              <a:gd name="connsiteX0" fmla="*/ 150550 w 1196021"/>
              <a:gd name="connsiteY0" fmla="*/ 2984 h 1695488"/>
              <a:gd name="connsiteX1" fmla="*/ 1196021 w 1196021"/>
              <a:gd name="connsiteY1" fmla="*/ 0 h 1695488"/>
              <a:gd name="connsiteX2" fmla="*/ 1036672 w 1196021"/>
              <a:gd name="connsiteY2" fmla="*/ 1676049 h 1695488"/>
              <a:gd name="connsiteX3" fmla="*/ 0 w 1196021"/>
              <a:gd name="connsiteY3" fmla="*/ 1695488 h 1695488"/>
              <a:gd name="connsiteX4" fmla="*/ 150550 w 1196021"/>
              <a:gd name="connsiteY4" fmla="*/ 2984 h 1695488"/>
              <a:gd name="connsiteX0" fmla="*/ 156126 w 1201597"/>
              <a:gd name="connsiteY0" fmla="*/ 2984 h 1695488"/>
              <a:gd name="connsiteX1" fmla="*/ 1201597 w 1201597"/>
              <a:gd name="connsiteY1" fmla="*/ 0 h 1695488"/>
              <a:gd name="connsiteX2" fmla="*/ 1042248 w 1201597"/>
              <a:gd name="connsiteY2" fmla="*/ 1676049 h 1695488"/>
              <a:gd name="connsiteX3" fmla="*/ 0 w 1201597"/>
              <a:gd name="connsiteY3" fmla="*/ 1695488 h 1695488"/>
              <a:gd name="connsiteX4" fmla="*/ 156126 w 1201597"/>
              <a:gd name="connsiteY4" fmla="*/ 2984 h 1695488"/>
              <a:gd name="connsiteX0" fmla="*/ 161702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61702 w 1207173"/>
              <a:gd name="connsiteY4" fmla="*/ 2984 h 1695488"/>
              <a:gd name="connsiteX0" fmla="*/ 156126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56126 w 1207173"/>
              <a:gd name="connsiteY4" fmla="*/ 2984 h 1695488"/>
              <a:gd name="connsiteX0" fmla="*/ 156126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56126 w 1207173"/>
              <a:gd name="connsiteY4" fmla="*/ 2984 h 1695488"/>
              <a:gd name="connsiteX0" fmla="*/ 167278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67278 w 1207173"/>
              <a:gd name="connsiteY4" fmla="*/ 2984 h 1695488"/>
              <a:gd name="connsiteX0" fmla="*/ 167278 w 1207173"/>
              <a:gd name="connsiteY0" fmla="*/ 2984 h 1713857"/>
              <a:gd name="connsiteX1" fmla="*/ 1207173 w 1207173"/>
              <a:gd name="connsiteY1" fmla="*/ 0 h 1713857"/>
              <a:gd name="connsiteX2" fmla="*/ 1047824 w 1207173"/>
              <a:gd name="connsiteY2" fmla="*/ 1694418 h 1713857"/>
              <a:gd name="connsiteX3" fmla="*/ 0 w 1207173"/>
              <a:gd name="connsiteY3" fmla="*/ 1713857 h 1713857"/>
              <a:gd name="connsiteX4" fmla="*/ 167278 w 1207173"/>
              <a:gd name="connsiteY4" fmla="*/ 2984 h 1713857"/>
              <a:gd name="connsiteX0" fmla="*/ 167278 w 1207173"/>
              <a:gd name="connsiteY0" fmla="*/ 2984 h 1704672"/>
              <a:gd name="connsiteX1" fmla="*/ 1207173 w 1207173"/>
              <a:gd name="connsiteY1" fmla="*/ 0 h 1704672"/>
              <a:gd name="connsiteX2" fmla="*/ 1047824 w 1207173"/>
              <a:gd name="connsiteY2" fmla="*/ 1694418 h 1704672"/>
              <a:gd name="connsiteX3" fmla="*/ 0 w 1207173"/>
              <a:gd name="connsiteY3" fmla="*/ 1704672 h 1704672"/>
              <a:gd name="connsiteX4" fmla="*/ 167278 w 1207173"/>
              <a:gd name="connsiteY4" fmla="*/ 2984 h 1704672"/>
              <a:gd name="connsiteX0" fmla="*/ 161702 w 1207173"/>
              <a:gd name="connsiteY0" fmla="*/ 0 h 1710872"/>
              <a:gd name="connsiteX1" fmla="*/ 1207173 w 1207173"/>
              <a:gd name="connsiteY1" fmla="*/ 6200 h 1710872"/>
              <a:gd name="connsiteX2" fmla="*/ 1047824 w 1207173"/>
              <a:gd name="connsiteY2" fmla="*/ 1700618 h 1710872"/>
              <a:gd name="connsiteX3" fmla="*/ 0 w 1207173"/>
              <a:gd name="connsiteY3" fmla="*/ 1710872 h 1710872"/>
              <a:gd name="connsiteX4" fmla="*/ 161702 w 1207173"/>
              <a:gd name="connsiteY4" fmla="*/ 0 h 1710872"/>
              <a:gd name="connsiteX0" fmla="*/ 167278 w 1212749"/>
              <a:gd name="connsiteY0" fmla="*/ 0 h 1700618"/>
              <a:gd name="connsiteX1" fmla="*/ 1212749 w 1212749"/>
              <a:gd name="connsiteY1" fmla="*/ 6200 h 1700618"/>
              <a:gd name="connsiteX2" fmla="*/ 1053400 w 1212749"/>
              <a:gd name="connsiteY2" fmla="*/ 1700618 h 1700618"/>
              <a:gd name="connsiteX3" fmla="*/ 0 w 1212749"/>
              <a:gd name="connsiteY3" fmla="*/ 1683319 h 1700618"/>
              <a:gd name="connsiteX4" fmla="*/ 167278 w 1212749"/>
              <a:gd name="connsiteY4" fmla="*/ 0 h 1700618"/>
              <a:gd name="connsiteX0" fmla="*/ 161702 w 1207173"/>
              <a:gd name="connsiteY0" fmla="*/ 0 h 1700618"/>
              <a:gd name="connsiteX1" fmla="*/ 1207173 w 1207173"/>
              <a:gd name="connsiteY1" fmla="*/ 6200 h 1700618"/>
              <a:gd name="connsiteX2" fmla="*/ 1047824 w 1207173"/>
              <a:gd name="connsiteY2" fmla="*/ 1700618 h 1700618"/>
              <a:gd name="connsiteX3" fmla="*/ 0 w 1207173"/>
              <a:gd name="connsiteY3" fmla="*/ 1674134 h 1700618"/>
              <a:gd name="connsiteX4" fmla="*/ 161702 w 1207173"/>
              <a:gd name="connsiteY4" fmla="*/ 0 h 1700618"/>
              <a:gd name="connsiteX0" fmla="*/ 161702 w 1207173"/>
              <a:gd name="connsiteY0" fmla="*/ 0 h 1695056"/>
              <a:gd name="connsiteX1" fmla="*/ 1207173 w 1207173"/>
              <a:gd name="connsiteY1" fmla="*/ 638 h 1695056"/>
              <a:gd name="connsiteX2" fmla="*/ 1047824 w 1207173"/>
              <a:gd name="connsiteY2" fmla="*/ 1695056 h 1695056"/>
              <a:gd name="connsiteX3" fmla="*/ 0 w 1207173"/>
              <a:gd name="connsiteY3" fmla="*/ 1668572 h 1695056"/>
              <a:gd name="connsiteX4" fmla="*/ 161702 w 1207173"/>
              <a:gd name="connsiteY4" fmla="*/ 0 h 1695056"/>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1702 w 1205485"/>
              <a:gd name="connsiteY4" fmla="*/ 0 h 1704723"/>
              <a:gd name="connsiteX0" fmla="*/ 158325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58325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3390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3390 w 1205485"/>
              <a:gd name="connsiteY4" fmla="*/ 0 h 1704723"/>
              <a:gd name="connsiteX0" fmla="*/ 163390 w 1205485"/>
              <a:gd name="connsiteY0" fmla="*/ 0 h 1710285"/>
              <a:gd name="connsiteX1" fmla="*/ 1205485 w 1205485"/>
              <a:gd name="connsiteY1" fmla="*/ 3419 h 1710285"/>
              <a:gd name="connsiteX2" fmla="*/ 1046136 w 1205485"/>
              <a:gd name="connsiteY2" fmla="*/ 1697837 h 1710285"/>
              <a:gd name="connsiteX3" fmla="*/ 0 w 1205485"/>
              <a:gd name="connsiteY3" fmla="*/ 1710285 h 1710285"/>
              <a:gd name="connsiteX4" fmla="*/ 163390 w 1205485"/>
              <a:gd name="connsiteY4" fmla="*/ 0 h 1710285"/>
              <a:gd name="connsiteX0" fmla="*/ 163390 w 1205485"/>
              <a:gd name="connsiteY0" fmla="*/ 0 h 1713066"/>
              <a:gd name="connsiteX1" fmla="*/ 1205485 w 1205485"/>
              <a:gd name="connsiteY1" fmla="*/ 3419 h 1713066"/>
              <a:gd name="connsiteX2" fmla="*/ 1046136 w 1205485"/>
              <a:gd name="connsiteY2" fmla="*/ 1697837 h 1713066"/>
              <a:gd name="connsiteX3" fmla="*/ 0 w 1205485"/>
              <a:gd name="connsiteY3" fmla="*/ 1713066 h 1713066"/>
              <a:gd name="connsiteX4" fmla="*/ 163390 w 1205485"/>
              <a:gd name="connsiteY4" fmla="*/ 0 h 1713066"/>
              <a:gd name="connsiteX0" fmla="*/ 163390 w 1205485"/>
              <a:gd name="connsiteY0" fmla="*/ 0 h 1707504"/>
              <a:gd name="connsiteX1" fmla="*/ 1205485 w 1205485"/>
              <a:gd name="connsiteY1" fmla="*/ 3419 h 1707504"/>
              <a:gd name="connsiteX2" fmla="*/ 1046136 w 1205485"/>
              <a:gd name="connsiteY2" fmla="*/ 1697837 h 1707504"/>
              <a:gd name="connsiteX3" fmla="*/ 0 w 1205485"/>
              <a:gd name="connsiteY3" fmla="*/ 1707504 h 1707504"/>
              <a:gd name="connsiteX4" fmla="*/ 163390 w 1205485"/>
              <a:gd name="connsiteY4" fmla="*/ 0 h 1707504"/>
              <a:gd name="connsiteX0" fmla="*/ 163390 w 1205485"/>
              <a:gd name="connsiteY0" fmla="*/ 0 h 1707504"/>
              <a:gd name="connsiteX1" fmla="*/ 1205485 w 1205485"/>
              <a:gd name="connsiteY1" fmla="*/ 3419 h 1707504"/>
              <a:gd name="connsiteX2" fmla="*/ 1046136 w 1205485"/>
              <a:gd name="connsiteY2" fmla="*/ 1706179 h 1707504"/>
              <a:gd name="connsiteX3" fmla="*/ 0 w 1205485"/>
              <a:gd name="connsiteY3" fmla="*/ 1707504 h 1707504"/>
              <a:gd name="connsiteX4" fmla="*/ 163390 w 1205485"/>
              <a:gd name="connsiteY4" fmla="*/ 0 h 1707504"/>
              <a:gd name="connsiteX0" fmla="*/ 163390 w 1205485"/>
              <a:gd name="connsiteY0" fmla="*/ 0 h 1711741"/>
              <a:gd name="connsiteX1" fmla="*/ 1205485 w 1205485"/>
              <a:gd name="connsiteY1" fmla="*/ 3419 h 1711741"/>
              <a:gd name="connsiteX2" fmla="*/ 1046136 w 1205485"/>
              <a:gd name="connsiteY2" fmla="*/ 1711741 h 1711741"/>
              <a:gd name="connsiteX3" fmla="*/ 0 w 1205485"/>
              <a:gd name="connsiteY3" fmla="*/ 1707504 h 1711741"/>
              <a:gd name="connsiteX4" fmla="*/ 163390 w 1205485"/>
              <a:gd name="connsiteY4" fmla="*/ 0 h 1711741"/>
              <a:gd name="connsiteX0" fmla="*/ 163390 w 1205485"/>
              <a:gd name="connsiteY0" fmla="*/ 2143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143 h 1708322"/>
              <a:gd name="connsiteX0" fmla="*/ 163390 w 1205485"/>
              <a:gd name="connsiteY0" fmla="*/ 24389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4389 h 1708322"/>
              <a:gd name="connsiteX0" fmla="*/ 166766 w 1205485"/>
              <a:gd name="connsiteY0" fmla="*/ 7704 h 1708322"/>
              <a:gd name="connsiteX1" fmla="*/ 1205485 w 1205485"/>
              <a:gd name="connsiteY1" fmla="*/ 0 h 1708322"/>
              <a:gd name="connsiteX2" fmla="*/ 1046136 w 1205485"/>
              <a:gd name="connsiteY2" fmla="*/ 1708322 h 1708322"/>
              <a:gd name="connsiteX3" fmla="*/ 0 w 1205485"/>
              <a:gd name="connsiteY3" fmla="*/ 1704085 h 1708322"/>
              <a:gd name="connsiteX4" fmla="*/ 166766 w 1205485"/>
              <a:gd name="connsiteY4" fmla="*/ 7704 h 1708322"/>
              <a:gd name="connsiteX0" fmla="*/ 166766 w 1205485"/>
              <a:gd name="connsiteY0" fmla="*/ 0 h 1708960"/>
              <a:gd name="connsiteX1" fmla="*/ 1205485 w 1205485"/>
              <a:gd name="connsiteY1" fmla="*/ 638 h 1708960"/>
              <a:gd name="connsiteX2" fmla="*/ 1046136 w 1205485"/>
              <a:gd name="connsiteY2" fmla="*/ 1708960 h 1708960"/>
              <a:gd name="connsiteX3" fmla="*/ 0 w 1205485"/>
              <a:gd name="connsiteY3" fmla="*/ 1704723 h 1708960"/>
              <a:gd name="connsiteX4" fmla="*/ 166766 w 1205485"/>
              <a:gd name="connsiteY4" fmla="*/ 0 h 1708960"/>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6766 w 1193645"/>
              <a:gd name="connsiteY4" fmla="*/ 6036 h 1714996"/>
              <a:gd name="connsiteX0" fmla="*/ 160188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0188 w 1193645"/>
              <a:gd name="connsiteY4" fmla="*/ 6036 h 1714996"/>
              <a:gd name="connsiteX0" fmla="*/ 160188 w 1193645"/>
              <a:gd name="connsiteY0" fmla="*/ 3255 h 1712215"/>
              <a:gd name="connsiteX1" fmla="*/ 1193645 w 1193645"/>
              <a:gd name="connsiteY1" fmla="*/ 0 h 1712215"/>
              <a:gd name="connsiteX2" fmla="*/ 1046136 w 1193645"/>
              <a:gd name="connsiteY2" fmla="*/ 1712215 h 1712215"/>
              <a:gd name="connsiteX3" fmla="*/ 0 w 1193645"/>
              <a:gd name="connsiteY3" fmla="*/ 1707978 h 1712215"/>
              <a:gd name="connsiteX4" fmla="*/ 160188 w 1193645"/>
              <a:gd name="connsiteY4" fmla="*/ 3255 h 1712215"/>
              <a:gd name="connsiteX0" fmla="*/ 160188 w 1193645"/>
              <a:gd name="connsiteY0" fmla="*/ 3255 h 1712215"/>
              <a:gd name="connsiteX1" fmla="*/ 1193645 w 1193645"/>
              <a:gd name="connsiteY1" fmla="*/ 0 h 1712215"/>
              <a:gd name="connsiteX2" fmla="*/ 1041203 w 1193645"/>
              <a:gd name="connsiteY2" fmla="*/ 1712215 h 1712215"/>
              <a:gd name="connsiteX3" fmla="*/ 0 w 1193645"/>
              <a:gd name="connsiteY3" fmla="*/ 1707978 h 1712215"/>
              <a:gd name="connsiteX4" fmla="*/ 160188 w 1193645"/>
              <a:gd name="connsiteY4" fmla="*/ 3255 h 1712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645" h="1712215">
                <a:moveTo>
                  <a:pt x="160188" y="3255"/>
                </a:moveTo>
                <a:lnTo>
                  <a:pt x="1193645" y="0"/>
                </a:lnTo>
                <a:lnTo>
                  <a:pt x="1041203" y="1712215"/>
                </a:lnTo>
                <a:lnTo>
                  <a:pt x="0" y="1707978"/>
                </a:lnTo>
                <a:lnTo>
                  <a:pt x="160188" y="3255"/>
                </a:lnTo>
                <a:close/>
              </a:path>
            </a:pathLst>
          </a:cu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Image</a:t>
            </a:r>
          </a:p>
        </p:txBody>
      </p:sp>
      <p:sp>
        <p:nvSpPr>
          <p:cNvPr id="56" name="Espace réservé pour une image  2"/>
          <p:cNvSpPr>
            <a:spLocks noGrp="1"/>
          </p:cNvSpPr>
          <p:nvPr>
            <p:ph type="pic" idx="25" hasCustomPrompt="1"/>
          </p:nvPr>
        </p:nvSpPr>
        <p:spPr>
          <a:xfrm>
            <a:off x="695400" y="2212750"/>
            <a:ext cx="1843759" cy="1561612"/>
          </a:xfrm>
          <a:custGeom>
            <a:avLst/>
            <a:gdLst>
              <a:gd name="connsiteX0" fmla="*/ 0 w 2775973"/>
              <a:gd name="connsiteY0" fmla="*/ 0 h 2376338"/>
              <a:gd name="connsiteX1" fmla="*/ 2775973 w 2775973"/>
              <a:gd name="connsiteY1" fmla="*/ 0 h 2376338"/>
              <a:gd name="connsiteX2" fmla="*/ 2775973 w 2775973"/>
              <a:gd name="connsiteY2" fmla="*/ 2376338 h 2376338"/>
              <a:gd name="connsiteX3" fmla="*/ 0 w 2775973"/>
              <a:gd name="connsiteY3" fmla="*/ 2376338 h 2376338"/>
              <a:gd name="connsiteX4" fmla="*/ 0 w 2775973"/>
              <a:gd name="connsiteY4" fmla="*/ 0 h 2376338"/>
              <a:gd name="connsiteX0" fmla="*/ 0 w 2775973"/>
              <a:gd name="connsiteY0" fmla="*/ 0 h 2376338"/>
              <a:gd name="connsiteX1" fmla="*/ 2460663 w 2775973"/>
              <a:gd name="connsiteY1" fmla="*/ 31531 h 2376338"/>
              <a:gd name="connsiteX2" fmla="*/ 2775973 w 2775973"/>
              <a:gd name="connsiteY2" fmla="*/ 2376338 h 2376338"/>
              <a:gd name="connsiteX3" fmla="*/ 0 w 2775973"/>
              <a:gd name="connsiteY3" fmla="*/ 2376338 h 2376338"/>
              <a:gd name="connsiteX4" fmla="*/ 0 w 2775973"/>
              <a:gd name="connsiteY4" fmla="*/ 0 h 2376338"/>
              <a:gd name="connsiteX0" fmla="*/ 489014 w 3264987"/>
              <a:gd name="connsiteY0" fmla="*/ 0 h 3749042"/>
              <a:gd name="connsiteX1" fmla="*/ 2949677 w 3264987"/>
              <a:gd name="connsiteY1" fmla="*/ 31531 h 3749042"/>
              <a:gd name="connsiteX2" fmla="*/ 3264987 w 3264987"/>
              <a:gd name="connsiteY2" fmla="*/ 2376338 h 3749042"/>
              <a:gd name="connsiteX3" fmla="*/ 0 w 3264987"/>
              <a:gd name="connsiteY3" fmla="*/ 3749042 h 3749042"/>
              <a:gd name="connsiteX4" fmla="*/ 489014 w 3264987"/>
              <a:gd name="connsiteY4" fmla="*/ 0 h 3749042"/>
              <a:gd name="connsiteX0" fmla="*/ 489014 w 2949677"/>
              <a:gd name="connsiteY0" fmla="*/ 0 h 3749042"/>
              <a:gd name="connsiteX1" fmla="*/ 2949677 w 2949677"/>
              <a:gd name="connsiteY1" fmla="*/ 31531 h 3749042"/>
              <a:gd name="connsiteX2" fmla="*/ 2321888 w 2949677"/>
              <a:gd name="connsiteY2" fmla="*/ 3718537 h 3749042"/>
              <a:gd name="connsiteX3" fmla="*/ 0 w 2949677"/>
              <a:gd name="connsiteY3" fmla="*/ 3749042 h 3749042"/>
              <a:gd name="connsiteX4" fmla="*/ 489014 w 2949677"/>
              <a:gd name="connsiteY4" fmla="*/ 0 h 3749042"/>
              <a:gd name="connsiteX0" fmla="*/ 607775 w 2949677"/>
              <a:gd name="connsiteY0" fmla="*/ 59982 h 3717511"/>
              <a:gd name="connsiteX1" fmla="*/ 2949677 w 2949677"/>
              <a:gd name="connsiteY1" fmla="*/ 0 h 3717511"/>
              <a:gd name="connsiteX2" fmla="*/ 2321888 w 2949677"/>
              <a:gd name="connsiteY2" fmla="*/ 3687006 h 3717511"/>
              <a:gd name="connsiteX3" fmla="*/ 0 w 2949677"/>
              <a:gd name="connsiteY3" fmla="*/ 3717511 h 3717511"/>
              <a:gd name="connsiteX4" fmla="*/ 607775 w 2949677"/>
              <a:gd name="connsiteY4" fmla="*/ 59982 h 3717511"/>
              <a:gd name="connsiteX0" fmla="*/ 607775 w 2935705"/>
              <a:gd name="connsiteY0" fmla="*/ 0 h 3657529"/>
              <a:gd name="connsiteX1" fmla="*/ 2935705 w 2935705"/>
              <a:gd name="connsiteY1" fmla="*/ 21363 h 3657529"/>
              <a:gd name="connsiteX2" fmla="*/ 2321888 w 2935705"/>
              <a:gd name="connsiteY2" fmla="*/ 3627024 h 3657529"/>
              <a:gd name="connsiteX3" fmla="*/ 0 w 2935705"/>
              <a:gd name="connsiteY3" fmla="*/ 3657529 h 3657529"/>
              <a:gd name="connsiteX4" fmla="*/ 607775 w 2935705"/>
              <a:gd name="connsiteY4" fmla="*/ 0 h 3657529"/>
              <a:gd name="connsiteX0" fmla="*/ 607775 w 2935705"/>
              <a:gd name="connsiteY0" fmla="*/ 0 h 3657529"/>
              <a:gd name="connsiteX1" fmla="*/ 2935705 w 2935705"/>
              <a:gd name="connsiteY1" fmla="*/ 21363 h 3657529"/>
              <a:gd name="connsiteX2" fmla="*/ 2335860 w 2935705"/>
              <a:gd name="connsiteY2" fmla="*/ 3647361 h 3657529"/>
              <a:gd name="connsiteX3" fmla="*/ 0 w 2935705"/>
              <a:gd name="connsiteY3" fmla="*/ 3657529 h 3657529"/>
              <a:gd name="connsiteX4" fmla="*/ 607775 w 2935705"/>
              <a:gd name="connsiteY4" fmla="*/ 0 h 3657529"/>
              <a:gd name="connsiteX0" fmla="*/ 607775 w 2935705"/>
              <a:gd name="connsiteY0" fmla="*/ 0 h 3647361"/>
              <a:gd name="connsiteX1" fmla="*/ 2935705 w 2935705"/>
              <a:gd name="connsiteY1" fmla="*/ 21363 h 3647361"/>
              <a:gd name="connsiteX2" fmla="*/ 2335860 w 2935705"/>
              <a:gd name="connsiteY2" fmla="*/ 3647361 h 3647361"/>
              <a:gd name="connsiteX3" fmla="*/ 0 w 2935705"/>
              <a:gd name="connsiteY3" fmla="*/ 3647361 h 3647361"/>
              <a:gd name="connsiteX4" fmla="*/ 607775 w 2935705"/>
              <a:gd name="connsiteY4" fmla="*/ 0 h 3647361"/>
              <a:gd name="connsiteX0" fmla="*/ 512984 w 2935705"/>
              <a:gd name="connsiteY0" fmla="*/ 0 h 3671709"/>
              <a:gd name="connsiteX1" fmla="*/ 2935705 w 2935705"/>
              <a:gd name="connsiteY1" fmla="*/ 45711 h 3671709"/>
              <a:gd name="connsiteX2" fmla="*/ 2335860 w 2935705"/>
              <a:gd name="connsiteY2" fmla="*/ 3671709 h 3671709"/>
              <a:gd name="connsiteX3" fmla="*/ 0 w 2935705"/>
              <a:gd name="connsiteY3" fmla="*/ 3671709 h 3671709"/>
              <a:gd name="connsiteX4" fmla="*/ 512984 w 2935705"/>
              <a:gd name="connsiteY4" fmla="*/ 0 h 3671709"/>
              <a:gd name="connsiteX0" fmla="*/ 501832 w 2935705"/>
              <a:gd name="connsiteY0" fmla="*/ 92259 h 3625998"/>
              <a:gd name="connsiteX1" fmla="*/ 2935705 w 2935705"/>
              <a:gd name="connsiteY1" fmla="*/ 0 h 3625998"/>
              <a:gd name="connsiteX2" fmla="*/ 2335860 w 2935705"/>
              <a:gd name="connsiteY2" fmla="*/ 3625998 h 3625998"/>
              <a:gd name="connsiteX3" fmla="*/ 0 w 2935705"/>
              <a:gd name="connsiteY3" fmla="*/ 3625998 h 3625998"/>
              <a:gd name="connsiteX4" fmla="*/ 501832 w 2935705"/>
              <a:gd name="connsiteY4" fmla="*/ 92259 h 3625998"/>
              <a:gd name="connsiteX0" fmla="*/ 434921 w 2935705"/>
              <a:gd name="connsiteY0" fmla="*/ 498053 h 3625998"/>
              <a:gd name="connsiteX1" fmla="*/ 2935705 w 2935705"/>
              <a:gd name="connsiteY1" fmla="*/ 0 h 3625998"/>
              <a:gd name="connsiteX2" fmla="*/ 2335860 w 2935705"/>
              <a:gd name="connsiteY2" fmla="*/ 3625998 h 3625998"/>
              <a:gd name="connsiteX3" fmla="*/ 0 w 2935705"/>
              <a:gd name="connsiteY3" fmla="*/ 3625998 h 3625998"/>
              <a:gd name="connsiteX4" fmla="*/ 434921 w 2935705"/>
              <a:gd name="connsiteY4" fmla="*/ 498053 h 3625998"/>
              <a:gd name="connsiteX0" fmla="*/ 200732 w 2701516"/>
              <a:gd name="connsiteY0" fmla="*/ 498053 h 3625998"/>
              <a:gd name="connsiteX1" fmla="*/ 2701516 w 2701516"/>
              <a:gd name="connsiteY1" fmla="*/ 0 h 3625998"/>
              <a:gd name="connsiteX2" fmla="*/ 2101671 w 2701516"/>
              <a:gd name="connsiteY2" fmla="*/ 3625998 h 3625998"/>
              <a:gd name="connsiteX3" fmla="*/ 0 w 2701516"/>
              <a:gd name="connsiteY3" fmla="*/ 2181371 h 3625998"/>
              <a:gd name="connsiteX4" fmla="*/ 200732 w 2701516"/>
              <a:gd name="connsiteY4" fmla="*/ 498053 h 3625998"/>
              <a:gd name="connsiteX0" fmla="*/ 200732 w 2701516"/>
              <a:gd name="connsiteY0" fmla="*/ 498053 h 2189487"/>
              <a:gd name="connsiteX1" fmla="*/ 2701516 w 2701516"/>
              <a:gd name="connsiteY1" fmla="*/ 0 h 2189487"/>
              <a:gd name="connsiteX2" fmla="*/ 908425 w 2701516"/>
              <a:gd name="connsiteY2" fmla="*/ 2189487 h 2189487"/>
              <a:gd name="connsiteX3" fmla="*/ 0 w 2701516"/>
              <a:gd name="connsiteY3" fmla="*/ 2181371 h 2189487"/>
              <a:gd name="connsiteX4" fmla="*/ 200732 w 2701516"/>
              <a:gd name="connsiteY4" fmla="*/ 498053 h 2189487"/>
              <a:gd name="connsiteX0" fmla="*/ 200732 w 1156988"/>
              <a:gd name="connsiteY0" fmla="*/ 11101 h 1702535"/>
              <a:gd name="connsiteX1" fmla="*/ 1156988 w 1156988"/>
              <a:gd name="connsiteY1" fmla="*/ 0 h 1702535"/>
              <a:gd name="connsiteX2" fmla="*/ 908425 w 1156988"/>
              <a:gd name="connsiteY2" fmla="*/ 1702535 h 1702535"/>
              <a:gd name="connsiteX3" fmla="*/ 0 w 1156988"/>
              <a:gd name="connsiteY3" fmla="*/ 1694419 h 1702535"/>
              <a:gd name="connsiteX4" fmla="*/ 200732 w 1156988"/>
              <a:gd name="connsiteY4" fmla="*/ 11101 h 1702535"/>
              <a:gd name="connsiteX0" fmla="*/ 200732 w 1184868"/>
              <a:gd name="connsiteY0" fmla="*/ 2985 h 1694419"/>
              <a:gd name="connsiteX1" fmla="*/ 1184868 w 1184868"/>
              <a:gd name="connsiteY1" fmla="*/ 0 h 1694419"/>
              <a:gd name="connsiteX2" fmla="*/ 908425 w 1184868"/>
              <a:gd name="connsiteY2" fmla="*/ 1694419 h 1694419"/>
              <a:gd name="connsiteX3" fmla="*/ 0 w 1184868"/>
              <a:gd name="connsiteY3" fmla="*/ 1686303 h 1694419"/>
              <a:gd name="connsiteX4" fmla="*/ 200732 w 1184868"/>
              <a:gd name="connsiteY4" fmla="*/ 2985 h 1694419"/>
              <a:gd name="connsiteX0" fmla="*/ 184004 w 1184868"/>
              <a:gd name="connsiteY0" fmla="*/ 2984 h 1694419"/>
              <a:gd name="connsiteX1" fmla="*/ 1184868 w 1184868"/>
              <a:gd name="connsiteY1" fmla="*/ 0 h 1694419"/>
              <a:gd name="connsiteX2" fmla="*/ 908425 w 1184868"/>
              <a:gd name="connsiteY2" fmla="*/ 1694419 h 1694419"/>
              <a:gd name="connsiteX3" fmla="*/ 0 w 1184868"/>
              <a:gd name="connsiteY3" fmla="*/ 1686303 h 1694419"/>
              <a:gd name="connsiteX4" fmla="*/ 184004 w 1184868"/>
              <a:gd name="connsiteY4" fmla="*/ 2984 h 1694419"/>
              <a:gd name="connsiteX0" fmla="*/ 184004 w 1173716"/>
              <a:gd name="connsiteY0" fmla="*/ 0 h 1691435"/>
              <a:gd name="connsiteX1" fmla="*/ 1173716 w 1173716"/>
              <a:gd name="connsiteY1" fmla="*/ 6200 h 1691435"/>
              <a:gd name="connsiteX2" fmla="*/ 908425 w 1173716"/>
              <a:gd name="connsiteY2" fmla="*/ 1691435 h 1691435"/>
              <a:gd name="connsiteX3" fmla="*/ 0 w 1173716"/>
              <a:gd name="connsiteY3" fmla="*/ 1683319 h 1691435"/>
              <a:gd name="connsiteX4" fmla="*/ 184004 w 1173716"/>
              <a:gd name="connsiteY4" fmla="*/ 0 h 1691435"/>
              <a:gd name="connsiteX0" fmla="*/ 184004 w 1173716"/>
              <a:gd name="connsiteY0" fmla="*/ 0 h 1700620"/>
              <a:gd name="connsiteX1" fmla="*/ 1173716 w 1173716"/>
              <a:gd name="connsiteY1" fmla="*/ 6200 h 1700620"/>
              <a:gd name="connsiteX2" fmla="*/ 914001 w 1173716"/>
              <a:gd name="connsiteY2" fmla="*/ 1700620 h 1700620"/>
              <a:gd name="connsiteX3" fmla="*/ 0 w 1173716"/>
              <a:gd name="connsiteY3" fmla="*/ 1683319 h 1700620"/>
              <a:gd name="connsiteX4" fmla="*/ 184004 w 1173716"/>
              <a:gd name="connsiteY4" fmla="*/ 0 h 1700620"/>
              <a:gd name="connsiteX0" fmla="*/ 184004 w 1173716"/>
              <a:gd name="connsiteY0" fmla="*/ 0 h 1691435"/>
              <a:gd name="connsiteX1" fmla="*/ 1173716 w 1173716"/>
              <a:gd name="connsiteY1" fmla="*/ 6200 h 1691435"/>
              <a:gd name="connsiteX2" fmla="*/ 891697 w 1173716"/>
              <a:gd name="connsiteY2" fmla="*/ 1691435 h 1691435"/>
              <a:gd name="connsiteX3" fmla="*/ 0 w 1173716"/>
              <a:gd name="connsiteY3" fmla="*/ 1683319 h 1691435"/>
              <a:gd name="connsiteX4" fmla="*/ 184004 w 1173716"/>
              <a:gd name="connsiteY4" fmla="*/ 0 h 1691435"/>
              <a:gd name="connsiteX0" fmla="*/ 184004 w 1173716"/>
              <a:gd name="connsiteY0" fmla="*/ 0 h 1683319"/>
              <a:gd name="connsiteX1" fmla="*/ 1173716 w 1173716"/>
              <a:gd name="connsiteY1" fmla="*/ 6200 h 1683319"/>
              <a:gd name="connsiteX2" fmla="*/ 914001 w 1173716"/>
              <a:gd name="connsiteY2" fmla="*/ 1673066 h 1683319"/>
              <a:gd name="connsiteX3" fmla="*/ 0 w 1173716"/>
              <a:gd name="connsiteY3" fmla="*/ 1683319 h 1683319"/>
              <a:gd name="connsiteX4" fmla="*/ 184004 w 1173716"/>
              <a:gd name="connsiteY4" fmla="*/ 0 h 1683319"/>
              <a:gd name="connsiteX0" fmla="*/ 184004 w 1173716"/>
              <a:gd name="connsiteY0" fmla="*/ 0 h 1683319"/>
              <a:gd name="connsiteX1" fmla="*/ 1173716 w 1173716"/>
              <a:gd name="connsiteY1" fmla="*/ 6200 h 1683319"/>
              <a:gd name="connsiteX2" fmla="*/ 941880 w 1173716"/>
              <a:gd name="connsiteY2" fmla="*/ 1682250 h 1683319"/>
              <a:gd name="connsiteX3" fmla="*/ 0 w 1173716"/>
              <a:gd name="connsiteY3" fmla="*/ 1683319 h 1683319"/>
              <a:gd name="connsiteX4" fmla="*/ 184004 w 1173716"/>
              <a:gd name="connsiteY4" fmla="*/ 0 h 1683319"/>
              <a:gd name="connsiteX0" fmla="*/ 217460 w 1207172"/>
              <a:gd name="connsiteY0" fmla="*/ 0 h 1692504"/>
              <a:gd name="connsiteX1" fmla="*/ 1207172 w 1207172"/>
              <a:gd name="connsiteY1" fmla="*/ 6200 h 1692504"/>
              <a:gd name="connsiteX2" fmla="*/ 975336 w 1207172"/>
              <a:gd name="connsiteY2" fmla="*/ 1682250 h 1692504"/>
              <a:gd name="connsiteX3" fmla="*/ 0 w 1207172"/>
              <a:gd name="connsiteY3" fmla="*/ 1692504 h 1692504"/>
              <a:gd name="connsiteX4" fmla="*/ 217460 w 1207172"/>
              <a:gd name="connsiteY4" fmla="*/ 0 h 1692504"/>
              <a:gd name="connsiteX0" fmla="*/ 217460 w 1201596"/>
              <a:gd name="connsiteY0" fmla="*/ 2984 h 1695488"/>
              <a:gd name="connsiteX1" fmla="*/ 1201596 w 1201596"/>
              <a:gd name="connsiteY1" fmla="*/ 0 h 1695488"/>
              <a:gd name="connsiteX2" fmla="*/ 975336 w 1201596"/>
              <a:gd name="connsiteY2" fmla="*/ 1685234 h 1695488"/>
              <a:gd name="connsiteX3" fmla="*/ 0 w 1201596"/>
              <a:gd name="connsiteY3" fmla="*/ 1695488 h 1695488"/>
              <a:gd name="connsiteX4" fmla="*/ 217460 w 1201596"/>
              <a:gd name="connsiteY4" fmla="*/ 2984 h 1695488"/>
              <a:gd name="connsiteX0" fmla="*/ 217460 w 1201596"/>
              <a:gd name="connsiteY0" fmla="*/ 0 h 1692504"/>
              <a:gd name="connsiteX1" fmla="*/ 1201596 w 1201596"/>
              <a:gd name="connsiteY1" fmla="*/ 15385 h 1692504"/>
              <a:gd name="connsiteX2" fmla="*/ 975336 w 1201596"/>
              <a:gd name="connsiteY2" fmla="*/ 1682250 h 1692504"/>
              <a:gd name="connsiteX3" fmla="*/ 0 w 1201596"/>
              <a:gd name="connsiteY3" fmla="*/ 1692504 h 1692504"/>
              <a:gd name="connsiteX4" fmla="*/ 217460 w 1201596"/>
              <a:gd name="connsiteY4" fmla="*/ 0 h 1692504"/>
              <a:gd name="connsiteX0" fmla="*/ 217460 w 1201596"/>
              <a:gd name="connsiteY0" fmla="*/ 2984 h 1677119"/>
              <a:gd name="connsiteX1" fmla="*/ 1201596 w 1201596"/>
              <a:gd name="connsiteY1" fmla="*/ 0 h 1677119"/>
              <a:gd name="connsiteX2" fmla="*/ 975336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980912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1058974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94418"/>
              <a:gd name="connsiteX1" fmla="*/ 1201596 w 1201596"/>
              <a:gd name="connsiteY1" fmla="*/ 0 h 1694418"/>
              <a:gd name="connsiteX2" fmla="*/ 1058974 w 1201596"/>
              <a:gd name="connsiteY2" fmla="*/ 1694418 h 1694418"/>
              <a:gd name="connsiteX3" fmla="*/ 0 w 1201596"/>
              <a:gd name="connsiteY3" fmla="*/ 1677119 h 1694418"/>
              <a:gd name="connsiteX4" fmla="*/ 217460 w 1201596"/>
              <a:gd name="connsiteY4" fmla="*/ 2984 h 1694418"/>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74135 h 1691434"/>
              <a:gd name="connsiteX4" fmla="*/ 217460 w 1223900"/>
              <a:gd name="connsiteY4" fmla="*/ 0 h 1691434"/>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83319 h 1691434"/>
              <a:gd name="connsiteX4" fmla="*/ 217460 w 1223900"/>
              <a:gd name="connsiteY4" fmla="*/ 0 h 1691434"/>
              <a:gd name="connsiteX0" fmla="*/ 217460 w 1212748"/>
              <a:gd name="connsiteY0" fmla="*/ 0 h 1691434"/>
              <a:gd name="connsiteX1" fmla="*/ 1212748 w 1212748"/>
              <a:gd name="connsiteY1" fmla="*/ 6200 h 1691434"/>
              <a:gd name="connsiteX2" fmla="*/ 1058974 w 1212748"/>
              <a:gd name="connsiteY2" fmla="*/ 1691434 h 1691434"/>
              <a:gd name="connsiteX3" fmla="*/ 0 w 1212748"/>
              <a:gd name="connsiteY3" fmla="*/ 1683319 h 1691434"/>
              <a:gd name="connsiteX4" fmla="*/ 217460 w 1212748"/>
              <a:gd name="connsiteY4" fmla="*/ 0 h 1691434"/>
              <a:gd name="connsiteX0" fmla="*/ 217460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217460 w 1212748"/>
              <a:gd name="connsiteY4" fmla="*/ 0 h 1691434"/>
              <a:gd name="connsiteX0" fmla="*/ 178429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8429 w 1212748"/>
              <a:gd name="connsiteY4" fmla="*/ 0 h 1691434"/>
              <a:gd name="connsiteX0" fmla="*/ 172853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2853 w 1212748"/>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2985 h 1685234"/>
              <a:gd name="connsiteX1" fmla="*/ 1201597 w 1201597"/>
              <a:gd name="connsiteY1" fmla="*/ 0 h 1685234"/>
              <a:gd name="connsiteX2" fmla="*/ 1042248 w 1201597"/>
              <a:gd name="connsiteY2" fmla="*/ 1685234 h 1685234"/>
              <a:gd name="connsiteX3" fmla="*/ 0 w 1201597"/>
              <a:gd name="connsiteY3" fmla="*/ 1677119 h 1685234"/>
              <a:gd name="connsiteX4" fmla="*/ 161702 w 1201597"/>
              <a:gd name="connsiteY4" fmla="*/ 2985 h 1685234"/>
              <a:gd name="connsiteX0" fmla="*/ 161702 w 1201597"/>
              <a:gd name="connsiteY0" fmla="*/ 2985 h 1677119"/>
              <a:gd name="connsiteX1" fmla="*/ 1201597 w 1201597"/>
              <a:gd name="connsiteY1" fmla="*/ 0 h 1677119"/>
              <a:gd name="connsiteX2" fmla="*/ 1042248 w 1201597"/>
              <a:gd name="connsiteY2" fmla="*/ 1676049 h 1677119"/>
              <a:gd name="connsiteX3" fmla="*/ 0 w 1201597"/>
              <a:gd name="connsiteY3" fmla="*/ 1677119 h 1677119"/>
              <a:gd name="connsiteX4" fmla="*/ 161702 w 1201597"/>
              <a:gd name="connsiteY4" fmla="*/ 2985 h 1677119"/>
              <a:gd name="connsiteX0" fmla="*/ 156126 w 1201597"/>
              <a:gd name="connsiteY0" fmla="*/ 2984 h 1677119"/>
              <a:gd name="connsiteX1" fmla="*/ 1201597 w 1201597"/>
              <a:gd name="connsiteY1" fmla="*/ 0 h 1677119"/>
              <a:gd name="connsiteX2" fmla="*/ 1042248 w 1201597"/>
              <a:gd name="connsiteY2" fmla="*/ 1676049 h 1677119"/>
              <a:gd name="connsiteX3" fmla="*/ 0 w 1201597"/>
              <a:gd name="connsiteY3" fmla="*/ 1677119 h 1677119"/>
              <a:gd name="connsiteX4" fmla="*/ 156126 w 1201597"/>
              <a:gd name="connsiteY4" fmla="*/ 2984 h 1677119"/>
              <a:gd name="connsiteX0" fmla="*/ 150550 w 1196021"/>
              <a:gd name="connsiteY0" fmla="*/ 2984 h 1695488"/>
              <a:gd name="connsiteX1" fmla="*/ 1196021 w 1196021"/>
              <a:gd name="connsiteY1" fmla="*/ 0 h 1695488"/>
              <a:gd name="connsiteX2" fmla="*/ 1036672 w 1196021"/>
              <a:gd name="connsiteY2" fmla="*/ 1676049 h 1695488"/>
              <a:gd name="connsiteX3" fmla="*/ 0 w 1196021"/>
              <a:gd name="connsiteY3" fmla="*/ 1695488 h 1695488"/>
              <a:gd name="connsiteX4" fmla="*/ 150550 w 1196021"/>
              <a:gd name="connsiteY4" fmla="*/ 2984 h 1695488"/>
              <a:gd name="connsiteX0" fmla="*/ 156126 w 1201597"/>
              <a:gd name="connsiteY0" fmla="*/ 2984 h 1695488"/>
              <a:gd name="connsiteX1" fmla="*/ 1201597 w 1201597"/>
              <a:gd name="connsiteY1" fmla="*/ 0 h 1695488"/>
              <a:gd name="connsiteX2" fmla="*/ 1042248 w 1201597"/>
              <a:gd name="connsiteY2" fmla="*/ 1676049 h 1695488"/>
              <a:gd name="connsiteX3" fmla="*/ 0 w 1201597"/>
              <a:gd name="connsiteY3" fmla="*/ 1695488 h 1695488"/>
              <a:gd name="connsiteX4" fmla="*/ 156126 w 1201597"/>
              <a:gd name="connsiteY4" fmla="*/ 2984 h 1695488"/>
              <a:gd name="connsiteX0" fmla="*/ 161702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61702 w 1207173"/>
              <a:gd name="connsiteY4" fmla="*/ 2984 h 1695488"/>
              <a:gd name="connsiteX0" fmla="*/ 156126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56126 w 1207173"/>
              <a:gd name="connsiteY4" fmla="*/ 2984 h 1695488"/>
              <a:gd name="connsiteX0" fmla="*/ 156126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56126 w 1207173"/>
              <a:gd name="connsiteY4" fmla="*/ 2984 h 1695488"/>
              <a:gd name="connsiteX0" fmla="*/ 167278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67278 w 1207173"/>
              <a:gd name="connsiteY4" fmla="*/ 2984 h 1695488"/>
              <a:gd name="connsiteX0" fmla="*/ 167278 w 1207173"/>
              <a:gd name="connsiteY0" fmla="*/ 2984 h 1713857"/>
              <a:gd name="connsiteX1" fmla="*/ 1207173 w 1207173"/>
              <a:gd name="connsiteY1" fmla="*/ 0 h 1713857"/>
              <a:gd name="connsiteX2" fmla="*/ 1047824 w 1207173"/>
              <a:gd name="connsiteY2" fmla="*/ 1694418 h 1713857"/>
              <a:gd name="connsiteX3" fmla="*/ 0 w 1207173"/>
              <a:gd name="connsiteY3" fmla="*/ 1713857 h 1713857"/>
              <a:gd name="connsiteX4" fmla="*/ 167278 w 1207173"/>
              <a:gd name="connsiteY4" fmla="*/ 2984 h 1713857"/>
              <a:gd name="connsiteX0" fmla="*/ 167278 w 1207173"/>
              <a:gd name="connsiteY0" fmla="*/ 2984 h 1704672"/>
              <a:gd name="connsiteX1" fmla="*/ 1207173 w 1207173"/>
              <a:gd name="connsiteY1" fmla="*/ 0 h 1704672"/>
              <a:gd name="connsiteX2" fmla="*/ 1047824 w 1207173"/>
              <a:gd name="connsiteY2" fmla="*/ 1694418 h 1704672"/>
              <a:gd name="connsiteX3" fmla="*/ 0 w 1207173"/>
              <a:gd name="connsiteY3" fmla="*/ 1704672 h 1704672"/>
              <a:gd name="connsiteX4" fmla="*/ 167278 w 1207173"/>
              <a:gd name="connsiteY4" fmla="*/ 2984 h 1704672"/>
              <a:gd name="connsiteX0" fmla="*/ 161702 w 1207173"/>
              <a:gd name="connsiteY0" fmla="*/ 0 h 1710872"/>
              <a:gd name="connsiteX1" fmla="*/ 1207173 w 1207173"/>
              <a:gd name="connsiteY1" fmla="*/ 6200 h 1710872"/>
              <a:gd name="connsiteX2" fmla="*/ 1047824 w 1207173"/>
              <a:gd name="connsiteY2" fmla="*/ 1700618 h 1710872"/>
              <a:gd name="connsiteX3" fmla="*/ 0 w 1207173"/>
              <a:gd name="connsiteY3" fmla="*/ 1710872 h 1710872"/>
              <a:gd name="connsiteX4" fmla="*/ 161702 w 1207173"/>
              <a:gd name="connsiteY4" fmla="*/ 0 h 1710872"/>
              <a:gd name="connsiteX0" fmla="*/ 167278 w 1212749"/>
              <a:gd name="connsiteY0" fmla="*/ 0 h 1700618"/>
              <a:gd name="connsiteX1" fmla="*/ 1212749 w 1212749"/>
              <a:gd name="connsiteY1" fmla="*/ 6200 h 1700618"/>
              <a:gd name="connsiteX2" fmla="*/ 1053400 w 1212749"/>
              <a:gd name="connsiteY2" fmla="*/ 1700618 h 1700618"/>
              <a:gd name="connsiteX3" fmla="*/ 0 w 1212749"/>
              <a:gd name="connsiteY3" fmla="*/ 1683319 h 1700618"/>
              <a:gd name="connsiteX4" fmla="*/ 167278 w 1212749"/>
              <a:gd name="connsiteY4" fmla="*/ 0 h 1700618"/>
              <a:gd name="connsiteX0" fmla="*/ 161702 w 1207173"/>
              <a:gd name="connsiteY0" fmla="*/ 0 h 1700618"/>
              <a:gd name="connsiteX1" fmla="*/ 1207173 w 1207173"/>
              <a:gd name="connsiteY1" fmla="*/ 6200 h 1700618"/>
              <a:gd name="connsiteX2" fmla="*/ 1047824 w 1207173"/>
              <a:gd name="connsiteY2" fmla="*/ 1700618 h 1700618"/>
              <a:gd name="connsiteX3" fmla="*/ 0 w 1207173"/>
              <a:gd name="connsiteY3" fmla="*/ 1674134 h 1700618"/>
              <a:gd name="connsiteX4" fmla="*/ 161702 w 1207173"/>
              <a:gd name="connsiteY4" fmla="*/ 0 h 1700618"/>
              <a:gd name="connsiteX0" fmla="*/ 161702 w 1207173"/>
              <a:gd name="connsiteY0" fmla="*/ 0 h 1695056"/>
              <a:gd name="connsiteX1" fmla="*/ 1207173 w 1207173"/>
              <a:gd name="connsiteY1" fmla="*/ 638 h 1695056"/>
              <a:gd name="connsiteX2" fmla="*/ 1047824 w 1207173"/>
              <a:gd name="connsiteY2" fmla="*/ 1695056 h 1695056"/>
              <a:gd name="connsiteX3" fmla="*/ 0 w 1207173"/>
              <a:gd name="connsiteY3" fmla="*/ 1668572 h 1695056"/>
              <a:gd name="connsiteX4" fmla="*/ 161702 w 1207173"/>
              <a:gd name="connsiteY4" fmla="*/ 0 h 1695056"/>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1702 w 1205485"/>
              <a:gd name="connsiteY4" fmla="*/ 0 h 1704723"/>
              <a:gd name="connsiteX0" fmla="*/ 158325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58325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3390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3390 w 1205485"/>
              <a:gd name="connsiteY4" fmla="*/ 0 h 1704723"/>
              <a:gd name="connsiteX0" fmla="*/ 163390 w 1205485"/>
              <a:gd name="connsiteY0" fmla="*/ 0 h 1710285"/>
              <a:gd name="connsiteX1" fmla="*/ 1205485 w 1205485"/>
              <a:gd name="connsiteY1" fmla="*/ 3419 h 1710285"/>
              <a:gd name="connsiteX2" fmla="*/ 1046136 w 1205485"/>
              <a:gd name="connsiteY2" fmla="*/ 1697837 h 1710285"/>
              <a:gd name="connsiteX3" fmla="*/ 0 w 1205485"/>
              <a:gd name="connsiteY3" fmla="*/ 1710285 h 1710285"/>
              <a:gd name="connsiteX4" fmla="*/ 163390 w 1205485"/>
              <a:gd name="connsiteY4" fmla="*/ 0 h 1710285"/>
              <a:gd name="connsiteX0" fmla="*/ 163390 w 1205485"/>
              <a:gd name="connsiteY0" fmla="*/ 0 h 1713066"/>
              <a:gd name="connsiteX1" fmla="*/ 1205485 w 1205485"/>
              <a:gd name="connsiteY1" fmla="*/ 3419 h 1713066"/>
              <a:gd name="connsiteX2" fmla="*/ 1046136 w 1205485"/>
              <a:gd name="connsiteY2" fmla="*/ 1697837 h 1713066"/>
              <a:gd name="connsiteX3" fmla="*/ 0 w 1205485"/>
              <a:gd name="connsiteY3" fmla="*/ 1713066 h 1713066"/>
              <a:gd name="connsiteX4" fmla="*/ 163390 w 1205485"/>
              <a:gd name="connsiteY4" fmla="*/ 0 h 1713066"/>
              <a:gd name="connsiteX0" fmla="*/ 163390 w 1205485"/>
              <a:gd name="connsiteY0" fmla="*/ 0 h 1707504"/>
              <a:gd name="connsiteX1" fmla="*/ 1205485 w 1205485"/>
              <a:gd name="connsiteY1" fmla="*/ 3419 h 1707504"/>
              <a:gd name="connsiteX2" fmla="*/ 1046136 w 1205485"/>
              <a:gd name="connsiteY2" fmla="*/ 1697837 h 1707504"/>
              <a:gd name="connsiteX3" fmla="*/ 0 w 1205485"/>
              <a:gd name="connsiteY3" fmla="*/ 1707504 h 1707504"/>
              <a:gd name="connsiteX4" fmla="*/ 163390 w 1205485"/>
              <a:gd name="connsiteY4" fmla="*/ 0 h 1707504"/>
              <a:gd name="connsiteX0" fmla="*/ 163390 w 1205485"/>
              <a:gd name="connsiteY0" fmla="*/ 0 h 1707504"/>
              <a:gd name="connsiteX1" fmla="*/ 1205485 w 1205485"/>
              <a:gd name="connsiteY1" fmla="*/ 3419 h 1707504"/>
              <a:gd name="connsiteX2" fmla="*/ 1046136 w 1205485"/>
              <a:gd name="connsiteY2" fmla="*/ 1706179 h 1707504"/>
              <a:gd name="connsiteX3" fmla="*/ 0 w 1205485"/>
              <a:gd name="connsiteY3" fmla="*/ 1707504 h 1707504"/>
              <a:gd name="connsiteX4" fmla="*/ 163390 w 1205485"/>
              <a:gd name="connsiteY4" fmla="*/ 0 h 1707504"/>
              <a:gd name="connsiteX0" fmla="*/ 163390 w 1205485"/>
              <a:gd name="connsiteY0" fmla="*/ 0 h 1711741"/>
              <a:gd name="connsiteX1" fmla="*/ 1205485 w 1205485"/>
              <a:gd name="connsiteY1" fmla="*/ 3419 h 1711741"/>
              <a:gd name="connsiteX2" fmla="*/ 1046136 w 1205485"/>
              <a:gd name="connsiteY2" fmla="*/ 1711741 h 1711741"/>
              <a:gd name="connsiteX3" fmla="*/ 0 w 1205485"/>
              <a:gd name="connsiteY3" fmla="*/ 1707504 h 1711741"/>
              <a:gd name="connsiteX4" fmla="*/ 163390 w 1205485"/>
              <a:gd name="connsiteY4" fmla="*/ 0 h 1711741"/>
              <a:gd name="connsiteX0" fmla="*/ 163390 w 1205485"/>
              <a:gd name="connsiteY0" fmla="*/ 2143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143 h 1708322"/>
              <a:gd name="connsiteX0" fmla="*/ 163390 w 1205485"/>
              <a:gd name="connsiteY0" fmla="*/ 24389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4389 h 1708322"/>
              <a:gd name="connsiteX0" fmla="*/ 166766 w 1205485"/>
              <a:gd name="connsiteY0" fmla="*/ 7704 h 1708322"/>
              <a:gd name="connsiteX1" fmla="*/ 1205485 w 1205485"/>
              <a:gd name="connsiteY1" fmla="*/ 0 h 1708322"/>
              <a:gd name="connsiteX2" fmla="*/ 1046136 w 1205485"/>
              <a:gd name="connsiteY2" fmla="*/ 1708322 h 1708322"/>
              <a:gd name="connsiteX3" fmla="*/ 0 w 1205485"/>
              <a:gd name="connsiteY3" fmla="*/ 1704085 h 1708322"/>
              <a:gd name="connsiteX4" fmla="*/ 166766 w 1205485"/>
              <a:gd name="connsiteY4" fmla="*/ 7704 h 1708322"/>
              <a:gd name="connsiteX0" fmla="*/ 166766 w 1205485"/>
              <a:gd name="connsiteY0" fmla="*/ 0 h 1708960"/>
              <a:gd name="connsiteX1" fmla="*/ 1205485 w 1205485"/>
              <a:gd name="connsiteY1" fmla="*/ 638 h 1708960"/>
              <a:gd name="connsiteX2" fmla="*/ 1046136 w 1205485"/>
              <a:gd name="connsiteY2" fmla="*/ 1708960 h 1708960"/>
              <a:gd name="connsiteX3" fmla="*/ 0 w 1205485"/>
              <a:gd name="connsiteY3" fmla="*/ 1704723 h 1708960"/>
              <a:gd name="connsiteX4" fmla="*/ 166766 w 1205485"/>
              <a:gd name="connsiteY4" fmla="*/ 0 h 1708960"/>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6766 w 1193645"/>
              <a:gd name="connsiteY4" fmla="*/ 6036 h 1714996"/>
              <a:gd name="connsiteX0" fmla="*/ 160188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0188 w 1193645"/>
              <a:gd name="connsiteY4" fmla="*/ 6036 h 1714996"/>
              <a:gd name="connsiteX0" fmla="*/ 160188 w 1193645"/>
              <a:gd name="connsiteY0" fmla="*/ 3255 h 1712215"/>
              <a:gd name="connsiteX1" fmla="*/ 1193645 w 1193645"/>
              <a:gd name="connsiteY1" fmla="*/ 0 h 1712215"/>
              <a:gd name="connsiteX2" fmla="*/ 1046136 w 1193645"/>
              <a:gd name="connsiteY2" fmla="*/ 1712215 h 1712215"/>
              <a:gd name="connsiteX3" fmla="*/ 0 w 1193645"/>
              <a:gd name="connsiteY3" fmla="*/ 1707978 h 1712215"/>
              <a:gd name="connsiteX4" fmla="*/ 160188 w 1193645"/>
              <a:gd name="connsiteY4" fmla="*/ 3255 h 1712215"/>
              <a:gd name="connsiteX0" fmla="*/ 160188 w 1193645"/>
              <a:gd name="connsiteY0" fmla="*/ 3255 h 1712215"/>
              <a:gd name="connsiteX1" fmla="*/ 1193645 w 1193645"/>
              <a:gd name="connsiteY1" fmla="*/ 0 h 1712215"/>
              <a:gd name="connsiteX2" fmla="*/ 1041203 w 1193645"/>
              <a:gd name="connsiteY2" fmla="*/ 1712215 h 1712215"/>
              <a:gd name="connsiteX3" fmla="*/ 0 w 1193645"/>
              <a:gd name="connsiteY3" fmla="*/ 1707978 h 1712215"/>
              <a:gd name="connsiteX4" fmla="*/ 160188 w 1193645"/>
              <a:gd name="connsiteY4" fmla="*/ 3255 h 1712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645" h="1712215">
                <a:moveTo>
                  <a:pt x="160188" y="3255"/>
                </a:moveTo>
                <a:lnTo>
                  <a:pt x="1193645" y="0"/>
                </a:lnTo>
                <a:lnTo>
                  <a:pt x="1041203" y="1712215"/>
                </a:lnTo>
                <a:lnTo>
                  <a:pt x="0" y="1707978"/>
                </a:lnTo>
                <a:lnTo>
                  <a:pt x="160188" y="3255"/>
                </a:lnTo>
                <a:close/>
              </a:path>
            </a:pathLst>
          </a:cu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Image</a:t>
            </a:r>
          </a:p>
        </p:txBody>
      </p:sp>
      <p:sp>
        <p:nvSpPr>
          <p:cNvPr id="57" name="Espace réservé pour une image  2"/>
          <p:cNvSpPr>
            <a:spLocks noGrp="1"/>
          </p:cNvSpPr>
          <p:nvPr>
            <p:ph type="pic" idx="26" hasCustomPrompt="1"/>
          </p:nvPr>
        </p:nvSpPr>
        <p:spPr>
          <a:xfrm>
            <a:off x="349584" y="4237882"/>
            <a:ext cx="1843759" cy="1561612"/>
          </a:xfrm>
          <a:custGeom>
            <a:avLst/>
            <a:gdLst>
              <a:gd name="connsiteX0" fmla="*/ 0 w 2775973"/>
              <a:gd name="connsiteY0" fmla="*/ 0 h 2376338"/>
              <a:gd name="connsiteX1" fmla="*/ 2775973 w 2775973"/>
              <a:gd name="connsiteY1" fmla="*/ 0 h 2376338"/>
              <a:gd name="connsiteX2" fmla="*/ 2775973 w 2775973"/>
              <a:gd name="connsiteY2" fmla="*/ 2376338 h 2376338"/>
              <a:gd name="connsiteX3" fmla="*/ 0 w 2775973"/>
              <a:gd name="connsiteY3" fmla="*/ 2376338 h 2376338"/>
              <a:gd name="connsiteX4" fmla="*/ 0 w 2775973"/>
              <a:gd name="connsiteY4" fmla="*/ 0 h 2376338"/>
              <a:gd name="connsiteX0" fmla="*/ 0 w 2775973"/>
              <a:gd name="connsiteY0" fmla="*/ 0 h 2376338"/>
              <a:gd name="connsiteX1" fmla="*/ 2460663 w 2775973"/>
              <a:gd name="connsiteY1" fmla="*/ 31531 h 2376338"/>
              <a:gd name="connsiteX2" fmla="*/ 2775973 w 2775973"/>
              <a:gd name="connsiteY2" fmla="*/ 2376338 h 2376338"/>
              <a:gd name="connsiteX3" fmla="*/ 0 w 2775973"/>
              <a:gd name="connsiteY3" fmla="*/ 2376338 h 2376338"/>
              <a:gd name="connsiteX4" fmla="*/ 0 w 2775973"/>
              <a:gd name="connsiteY4" fmla="*/ 0 h 2376338"/>
              <a:gd name="connsiteX0" fmla="*/ 489014 w 3264987"/>
              <a:gd name="connsiteY0" fmla="*/ 0 h 3749042"/>
              <a:gd name="connsiteX1" fmla="*/ 2949677 w 3264987"/>
              <a:gd name="connsiteY1" fmla="*/ 31531 h 3749042"/>
              <a:gd name="connsiteX2" fmla="*/ 3264987 w 3264987"/>
              <a:gd name="connsiteY2" fmla="*/ 2376338 h 3749042"/>
              <a:gd name="connsiteX3" fmla="*/ 0 w 3264987"/>
              <a:gd name="connsiteY3" fmla="*/ 3749042 h 3749042"/>
              <a:gd name="connsiteX4" fmla="*/ 489014 w 3264987"/>
              <a:gd name="connsiteY4" fmla="*/ 0 h 3749042"/>
              <a:gd name="connsiteX0" fmla="*/ 489014 w 2949677"/>
              <a:gd name="connsiteY0" fmla="*/ 0 h 3749042"/>
              <a:gd name="connsiteX1" fmla="*/ 2949677 w 2949677"/>
              <a:gd name="connsiteY1" fmla="*/ 31531 h 3749042"/>
              <a:gd name="connsiteX2" fmla="*/ 2321888 w 2949677"/>
              <a:gd name="connsiteY2" fmla="*/ 3718537 h 3749042"/>
              <a:gd name="connsiteX3" fmla="*/ 0 w 2949677"/>
              <a:gd name="connsiteY3" fmla="*/ 3749042 h 3749042"/>
              <a:gd name="connsiteX4" fmla="*/ 489014 w 2949677"/>
              <a:gd name="connsiteY4" fmla="*/ 0 h 3749042"/>
              <a:gd name="connsiteX0" fmla="*/ 607775 w 2949677"/>
              <a:gd name="connsiteY0" fmla="*/ 59982 h 3717511"/>
              <a:gd name="connsiteX1" fmla="*/ 2949677 w 2949677"/>
              <a:gd name="connsiteY1" fmla="*/ 0 h 3717511"/>
              <a:gd name="connsiteX2" fmla="*/ 2321888 w 2949677"/>
              <a:gd name="connsiteY2" fmla="*/ 3687006 h 3717511"/>
              <a:gd name="connsiteX3" fmla="*/ 0 w 2949677"/>
              <a:gd name="connsiteY3" fmla="*/ 3717511 h 3717511"/>
              <a:gd name="connsiteX4" fmla="*/ 607775 w 2949677"/>
              <a:gd name="connsiteY4" fmla="*/ 59982 h 3717511"/>
              <a:gd name="connsiteX0" fmla="*/ 607775 w 2935705"/>
              <a:gd name="connsiteY0" fmla="*/ 0 h 3657529"/>
              <a:gd name="connsiteX1" fmla="*/ 2935705 w 2935705"/>
              <a:gd name="connsiteY1" fmla="*/ 21363 h 3657529"/>
              <a:gd name="connsiteX2" fmla="*/ 2321888 w 2935705"/>
              <a:gd name="connsiteY2" fmla="*/ 3627024 h 3657529"/>
              <a:gd name="connsiteX3" fmla="*/ 0 w 2935705"/>
              <a:gd name="connsiteY3" fmla="*/ 3657529 h 3657529"/>
              <a:gd name="connsiteX4" fmla="*/ 607775 w 2935705"/>
              <a:gd name="connsiteY4" fmla="*/ 0 h 3657529"/>
              <a:gd name="connsiteX0" fmla="*/ 607775 w 2935705"/>
              <a:gd name="connsiteY0" fmla="*/ 0 h 3657529"/>
              <a:gd name="connsiteX1" fmla="*/ 2935705 w 2935705"/>
              <a:gd name="connsiteY1" fmla="*/ 21363 h 3657529"/>
              <a:gd name="connsiteX2" fmla="*/ 2335860 w 2935705"/>
              <a:gd name="connsiteY2" fmla="*/ 3647361 h 3657529"/>
              <a:gd name="connsiteX3" fmla="*/ 0 w 2935705"/>
              <a:gd name="connsiteY3" fmla="*/ 3657529 h 3657529"/>
              <a:gd name="connsiteX4" fmla="*/ 607775 w 2935705"/>
              <a:gd name="connsiteY4" fmla="*/ 0 h 3657529"/>
              <a:gd name="connsiteX0" fmla="*/ 607775 w 2935705"/>
              <a:gd name="connsiteY0" fmla="*/ 0 h 3647361"/>
              <a:gd name="connsiteX1" fmla="*/ 2935705 w 2935705"/>
              <a:gd name="connsiteY1" fmla="*/ 21363 h 3647361"/>
              <a:gd name="connsiteX2" fmla="*/ 2335860 w 2935705"/>
              <a:gd name="connsiteY2" fmla="*/ 3647361 h 3647361"/>
              <a:gd name="connsiteX3" fmla="*/ 0 w 2935705"/>
              <a:gd name="connsiteY3" fmla="*/ 3647361 h 3647361"/>
              <a:gd name="connsiteX4" fmla="*/ 607775 w 2935705"/>
              <a:gd name="connsiteY4" fmla="*/ 0 h 3647361"/>
              <a:gd name="connsiteX0" fmla="*/ 512984 w 2935705"/>
              <a:gd name="connsiteY0" fmla="*/ 0 h 3671709"/>
              <a:gd name="connsiteX1" fmla="*/ 2935705 w 2935705"/>
              <a:gd name="connsiteY1" fmla="*/ 45711 h 3671709"/>
              <a:gd name="connsiteX2" fmla="*/ 2335860 w 2935705"/>
              <a:gd name="connsiteY2" fmla="*/ 3671709 h 3671709"/>
              <a:gd name="connsiteX3" fmla="*/ 0 w 2935705"/>
              <a:gd name="connsiteY3" fmla="*/ 3671709 h 3671709"/>
              <a:gd name="connsiteX4" fmla="*/ 512984 w 2935705"/>
              <a:gd name="connsiteY4" fmla="*/ 0 h 3671709"/>
              <a:gd name="connsiteX0" fmla="*/ 501832 w 2935705"/>
              <a:gd name="connsiteY0" fmla="*/ 92259 h 3625998"/>
              <a:gd name="connsiteX1" fmla="*/ 2935705 w 2935705"/>
              <a:gd name="connsiteY1" fmla="*/ 0 h 3625998"/>
              <a:gd name="connsiteX2" fmla="*/ 2335860 w 2935705"/>
              <a:gd name="connsiteY2" fmla="*/ 3625998 h 3625998"/>
              <a:gd name="connsiteX3" fmla="*/ 0 w 2935705"/>
              <a:gd name="connsiteY3" fmla="*/ 3625998 h 3625998"/>
              <a:gd name="connsiteX4" fmla="*/ 501832 w 2935705"/>
              <a:gd name="connsiteY4" fmla="*/ 92259 h 3625998"/>
              <a:gd name="connsiteX0" fmla="*/ 434921 w 2935705"/>
              <a:gd name="connsiteY0" fmla="*/ 498053 h 3625998"/>
              <a:gd name="connsiteX1" fmla="*/ 2935705 w 2935705"/>
              <a:gd name="connsiteY1" fmla="*/ 0 h 3625998"/>
              <a:gd name="connsiteX2" fmla="*/ 2335860 w 2935705"/>
              <a:gd name="connsiteY2" fmla="*/ 3625998 h 3625998"/>
              <a:gd name="connsiteX3" fmla="*/ 0 w 2935705"/>
              <a:gd name="connsiteY3" fmla="*/ 3625998 h 3625998"/>
              <a:gd name="connsiteX4" fmla="*/ 434921 w 2935705"/>
              <a:gd name="connsiteY4" fmla="*/ 498053 h 3625998"/>
              <a:gd name="connsiteX0" fmla="*/ 200732 w 2701516"/>
              <a:gd name="connsiteY0" fmla="*/ 498053 h 3625998"/>
              <a:gd name="connsiteX1" fmla="*/ 2701516 w 2701516"/>
              <a:gd name="connsiteY1" fmla="*/ 0 h 3625998"/>
              <a:gd name="connsiteX2" fmla="*/ 2101671 w 2701516"/>
              <a:gd name="connsiteY2" fmla="*/ 3625998 h 3625998"/>
              <a:gd name="connsiteX3" fmla="*/ 0 w 2701516"/>
              <a:gd name="connsiteY3" fmla="*/ 2181371 h 3625998"/>
              <a:gd name="connsiteX4" fmla="*/ 200732 w 2701516"/>
              <a:gd name="connsiteY4" fmla="*/ 498053 h 3625998"/>
              <a:gd name="connsiteX0" fmla="*/ 200732 w 2701516"/>
              <a:gd name="connsiteY0" fmla="*/ 498053 h 2189487"/>
              <a:gd name="connsiteX1" fmla="*/ 2701516 w 2701516"/>
              <a:gd name="connsiteY1" fmla="*/ 0 h 2189487"/>
              <a:gd name="connsiteX2" fmla="*/ 908425 w 2701516"/>
              <a:gd name="connsiteY2" fmla="*/ 2189487 h 2189487"/>
              <a:gd name="connsiteX3" fmla="*/ 0 w 2701516"/>
              <a:gd name="connsiteY3" fmla="*/ 2181371 h 2189487"/>
              <a:gd name="connsiteX4" fmla="*/ 200732 w 2701516"/>
              <a:gd name="connsiteY4" fmla="*/ 498053 h 2189487"/>
              <a:gd name="connsiteX0" fmla="*/ 200732 w 1156988"/>
              <a:gd name="connsiteY0" fmla="*/ 11101 h 1702535"/>
              <a:gd name="connsiteX1" fmla="*/ 1156988 w 1156988"/>
              <a:gd name="connsiteY1" fmla="*/ 0 h 1702535"/>
              <a:gd name="connsiteX2" fmla="*/ 908425 w 1156988"/>
              <a:gd name="connsiteY2" fmla="*/ 1702535 h 1702535"/>
              <a:gd name="connsiteX3" fmla="*/ 0 w 1156988"/>
              <a:gd name="connsiteY3" fmla="*/ 1694419 h 1702535"/>
              <a:gd name="connsiteX4" fmla="*/ 200732 w 1156988"/>
              <a:gd name="connsiteY4" fmla="*/ 11101 h 1702535"/>
              <a:gd name="connsiteX0" fmla="*/ 200732 w 1184868"/>
              <a:gd name="connsiteY0" fmla="*/ 2985 h 1694419"/>
              <a:gd name="connsiteX1" fmla="*/ 1184868 w 1184868"/>
              <a:gd name="connsiteY1" fmla="*/ 0 h 1694419"/>
              <a:gd name="connsiteX2" fmla="*/ 908425 w 1184868"/>
              <a:gd name="connsiteY2" fmla="*/ 1694419 h 1694419"/>
              <a:gd name="connsiteX3" fmla="*/ 0 w 1184868"/>
              <a:gd name="connsiteY3" fmla="*/ 1686303 h 1694419"/>
              <a:gd name="connsiteX4" fmla="*/ 200732 w 1184868"/>
              <a:gd name="connsiteY4" fmla="*/ 2985 h 1694419"/>
              <a:gd name="connsiteX0" fmla="*/ 184004 w 1184868"/>
              <a:gd name="connsiteY0" fmla="*/ 2984 h 1694419"/>
              <a:gd name="connsiteX1" fmla="*/ 1184868 w 1184868"/>
              <a:gd name="connsiteY1" fmla="*/ 0 h 1694419"/>
              <a:gd name="connsiteX2" fmla="*/ 908425 w 1184868"/>
              <a:gd name="connsiteY2" fmla="*/ 1694419 h 1694419"/>
              <a:gd name="connsiteX3" fmla="*/ 0 w 1184868"/>
              <a:gd name="connsiteY3" fmla="*/ 1686303 h 1694419"/>
              <a:gd name="connsiteX4" fmla="*/ 184004 w 1184868"/>
              <a:gd name="connsiteY4" fmla="*/ 2984 h 1694419"/>
              <a:gd name="connsiteX0" fmla="*/ 184004 w 1173716"/>
              <a:gd name="connsiteY0" fmla="*/ 0 h 1691435"/>
              <a:gd name="connsiteX1" fmla="*/ 1173716 w 1173716"/>
              <a:gd name="connsiteY1" fmla="*/ 6200 h 1691435"/>
              <a:gd name="connsiteX2" fmla="*/ 908425 w 1173716"/>
              <a:gd name="connsiteY2" fmla="*/ 1691435 h 1691435"/>
              <a:gd name="connsiteX3" fmla="*/ 0 w 1173716"/>
              <a:gd name="connsiteY3" fmla="*/ 1683319 h 1691435"/>
              <a:gd name="connsiteX4" fmla="*/ 184004 w 1173716"/>
              <a:gd name="connsiteY4" fmla="*/ 0 h 1691435"/>
              <a:gd name="connsiteX0" fmla="*/ 184004 w 1173716"/>
              <a:gd name="connsiteY0" fmla="*/ 0 h 1700620"/>
              <a:gd name="connsiteX1" fmla="*/ 1173716 w 1173716"/>
              <a:gd name="connsiteY1" fmla="*/ 6200 h 1700620"/>
              <a:gd name="connsiteX2" fmla="*/ 914001 w 1173716"/>
              <a:gd name="connsiteY2" fmla="*/ 1700620 h 1700620"/>
              <a:gd name="connsiteX3" fmla="*/ 0 w 1173716"/>
              <a:gd name="connsiteY3" fmla="*/ 1683319 h 1700620"/>
              <a:gd name="connsiteX4" fmla="*/ 184004 w 1173716"/>
              <a:gd name="connsiteY4" fmla="*/ 0 h 1700620"/>
              <a:gd name="connsiteX0" fmla="*/ 184004 w 1173716"/>
              <a:gd name="connsiteY0" fmla="*/ 0 h 1691435"/>
              <a:gd name="connsiteX1" fmla="*/ 1173716 w 1173716"/>
              <a:gd name="connsiteY1" fmla="*/ 6200 h 1691435"/>
              <a:gd name="connsiteX2" fmla="*/ 891697 w 1173716"/>
              <a:gd name="connsiteY2" fmla="*/ 1691435 h 1691435"/>
              <a:gd name="connsiteX3" fmla="*/ 0 w 1173716"/>
              <a:gd name="connsiteY3" fmla="*/ 1683319 h 1691435"/>
              <a:gd name="connsiteX4" fmla="*/ 184004 w 1173716"/>
              <a:gd name="connsiteY4" fmla="*/ 0 h 1691435"/>
              <a:gd name="connsiteX0" fmla="*/ 184004 w 1173716"/>
              <a:gd name="connsiteY0" fmla="*/ 0 h 1683319"/>
              <a:gd name="connsiteX1" fmla="*/ 1173716 w 1173716"/>
              <a:gd name="connsiteY1" fmla="*/ 6200 h 1683319"/>
              <a:gd name="connsiteX2" fmla="*/ 914001 w 1173716"/>
              <a:gd name="connsiteY2" fmla="*/ 1673066 h 1683319"/>
              <a:gd name="connsiteX3" fmla="*/ 0 w 1173716"/>
              <a:gd name="connsiteY3" fmla="*/ 1683319 h 1683319"/>
              <a:gd name="connsiteX4" fmla="*/ 184004 w 1173716"/>
              <a:gd name="connsiteY4" fmla="*/ 0 h 1683319"/>
              <a:gd name="connsiteX0" fmla="*/ 184004 w 1173716"/>
              <a:gd name="connsiteY0" fmla="*/ 0 h 1683319"/>
              <a:gd name="connsiteX1" fmla="*/ 1173716 w 1173716"/>
              <a:gd name="connsiteY1" fmla="*/ 6200 h 1683319"/>
              <a:gd name="connsiteX2" fmla="*/ 941880 w 1173716"/>
              <a:gd name="connsiteY2" fmla="*/ 1682250 h 1683319"/>
              <a:gd name="connsiteX3" fmla="*/ 0 w 1173716"/>
              <a:gd name="connsiteY3" fmla="*/ 1683319 h 1683319"/>
              <a:gd name="connsiteX4" fmla="*/ 184004 w 1173716"/>
              <a:gd name="connsiteY4" fmla="*/ 0 h 1683319"/>
              <a:gd name="connsiteX0" fmla="*/ 217460 w 1207172"/>
              <a:gd name="connsiteY0" fmla="*/ 0 h 1692504"/>
              <a:gd name="connsiteX1" fmla="*/ 1207172 w 1207172"/>
              <a:gd name="connsiteY1" fmla="*/ 6200 h 1692504"/>
              <a:gd name="connsiteX2" fmla="*/ 975336 w 1207172"/>
              <a:gd name="connsiteY2" fmla="*/ 1682250 h 1692504"/>
              <a:gd name="connsiteX3" fmla="*/ 0 w 1207172"/>
              <a:gd name="connsiteY3" fmla="*/ 1692504 h 1692504"/>
              <a:gd name="connsiteX4" fmla="*/ 217460 w 1207172"/>
              <a:gd name="connsiteY4" fmla="*/ 0 h 1692504"/>
              <a:gd name="connsiteX0" fmla="*/ 217460 w 1201596"/>
              <a:gd name="connsiteY0" fmla="*/ 2984 h 1695488"/>
              <a:gd name="connsiteX1" fmla="*/ 1201596 w 1201596"/>
              <a:gd name="connsiteY1" fmla="*/ 0 h 1695488"/>
              <a:gd name="connsiteX2" fmla="*/ 975336 w 1201596"/>
              <a:gd name="connsiteY2" fmla="*/ 1685234 h 1695488"/>
              <a:gd name="connsiteX3" fmla="*/ 0 w 1201596"/>
              <a:gd name="connsiteY3" fmla="*/ 1695488 h 1695488"/>
              <a:gd name="connsiteX4" fmla="*/ 217460 w 1201596"/>
              <a:gd name="connsiteY4" fmla="*/ 2984 h 1695488"/>
              <a:gd name="connsiteX0" fmla="*/ 217460 w 1201596"/>
              <a:gd name="connsiteY0" fmla="*/ 0 h 1692504"/>
              <a:gd name="connsiteX1" fmla="*/ 1201596 w 1201596"/>
              <a:gd name="connsiteY1" fmla="*/ 15385 h 1692504"/>
              <a:gd name="connsiteX2" fmla="*/ 975336 w 1201596"/>
              <a:gd name="connsiteY2" fmla="*/ 1682250 h 1692504"/>
              <a:gd name="connsiteX3" fmla="*/ 0 w 1201596"/>
              <a:gd name="connsiteY3" fmla="*/ 1692504 h 1692504"/>
              <a:gd name="connsiteX4" fmla="*/ 217460 w 1201596"/>
              <a:gd name="connsiteY4" fmla="*/ 0 h 1692504"/>
              <a:gd name="connsiteX0" fmla="*/ 217460 w 1201596"/>
              <a:gd name="connsiteY0" fmla="*/ 2984 h 1677119"/>
              <a:gd name="connsiteX1" fmla="*/ 1201596 w 1201596"/>
              <a:gd name="connsiteY1" fmla="*/ 0 h 1677119"/>
              <a:gd name="connsiteX2" fmla="*/ 975336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980912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1058974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94418"/>
              <a:gd name="connsiteX1" fmla="*/ 1201596 w 1201596"/>
              <a:gd name="connsiteY1" fmla="*/ 0 h 1694418"/>
              <a:gd name="connsiteX2" fmla="*/ 1058974 w 1201596"/>
              <a:gd name="connsiteY2" fmla="*/ 1694418 h 1694418"/>
              <a:gd name="connsiteX3" fmla="*/ 0 w 1201596"/>
              <a:gd name="connsiteY3" fmla="*/ 1677119 h 1694418"/>
              <a:gd name="connsiteX4" fmla="*/ 217460 w 1201596"/>
              <a:gd name="connsiteY4" fmla="*/ 2984 h 1694418"/>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74135 h 1691434"/>
              <a:gd name="connsiteX4" fmla="*/ 217460 w 1223900"/>
              <a:gd name="connsiteY4" fmla="*/ 0 h 1691434"/>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83319 h 1691434"/>
              <a:gd name="connsiteX4" fmla="*/ 217460 w 1223900"/>
              <a:gd name="connsiteY4" fmla="*/ 0 h 1691434"/>
              <a:gd name="connsiteX0" fmla="*/ 217460 w 1212748"/>
              <a:gd name="connsiteY0" fmla="*/ 0 h 1691434"/>
              <a:gd name="connsiteX1" fmla="*/ 1212748 w 1212748"/>
              <a:gd name="connsiteY1" fmla="*/ 6200 h 1691434"/>
              <a:gd name="connsiteX2" fmla="*/ 1058974 w 1212748"/>
              <a:gd name="connsiteY2" fmla="*/ 1691434 h 1691434"/>
              <a:gd name="connsiteX3" fmla="*/ 0 w 1212748"/>
              <a:gd name="connsiteY3" fmla="*/ 1683319 h 1691434"/>
              <a:gd name="connsiteX4" fmla="*/ 217460 w 1212748"/>
              <a:gd name="connsiteY4" fmla="*/ 0 h 1691434"/>
              <a:gd name="connsiteX0" fmla="*/ 217460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217460 w 1212748"/>
              <a:gd name="connsiteY4" fmla="*/ 0 h 1691434"/>
              <a:gd name="connsiteX0" fmla="*/ 178429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8429 w 1212748"/>
              <a:gd name="connsiteY4" fmla="*/ 0 h 1691434"/>
              <a:gd name="connsiteX0" fmla="*/ 172853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2853 w 1212748"/>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2985 h 1685234"/>
              <a:gd name="connsiteX1" fmla="*/ 1201597 w 1201597"/>
              <a:gd name="connsiteY1" fmla="*/ 0 h 1685234"/>
              <a:gd name="connsiteX2" fmla="*/ 1042248 w 1201597"/>
              <a:gd name="connsiteY2" fmla="*/ 1685234 h 1685234"/>
              <a:gd name="connsiteX3" fmla="*/ 0 w 1201597"/>
              <a:gd name="connsiteY3" fmla="*/ 1677119 h 1685234"/>
              <a:gd name="connsiteX4" fmla="*/ 161702 w 1201597"/>
              <a:gd name="connsiteY4" fmla="*/ 2985 h 1685234"/>
              <a:gd name="connsiteX0" fmla="*/ 161702 w 1201597"/>
              <a:gd name="connsiteY0" fmla="*/ 2985 h 1677119"/>
              <a:gd name="connsiteX1" fmla="*/ 1201597 w 1201597"/>
              <a:gd name="connsiteY1" fmla="*/ 0 h 1677119"/>
              <a:gd name="connsiteX2" fmla="*/ 1042248 w 1201597"/>
              <a:gd name="connsiteY2" fmla="*/ 1676049 h 1677119"/>
              <a:gd name="connsiteX3" fmla="*/ 0 w 1201597"/>
              <a:gd name="connsiteY3" fmla="*/ 1677119 h 1677119"/>
              <a:gd name="connsiteX4" fmla="*/ 161702 w 1201597"/>
              <a:gd name="connsiteY4" fmla="*/ 2985 h 1677119"/>
              <a:gd name="connsiteX0" fmla="*/ 156126 w 1201597"/>
              <a:gd name="connsiteY0" fmla="*/ 2984 h 1677119"/>
              <a:gd name="connsiteX1" fmla="*/ 1201597 w 1201597"/>
              <a:gd name="connsiteY1" fmla="*/ 0 h 1677119"/>
              <a:gd name="connsiteX2" fmla="*/ 1042248 w 1201597"/>
              <a:gd name="connsiteY2" fmla="*/ 1676049 h 1677119"/>
              <a:gd name="connsiteX3" fmla="*/ 0 w 1201597"/>
              <a:gd name="connsiteY3" fmla="*/ 1677119 h 1677119"/>
              <a:gd name="connsiteX4" fmla="*/ 156126 w 1201597"/>
              <a:gd name="connsiteY4" fmla="*/ 2984 h 1677119"/>
              <a:gd name="connsiteX0" fmla="*/ 150550 w 1196021"/>
              <a:gd name="connsiteY0" fmla="*/ 2984 h 1695488"/>
              <a:gd name="connsiteX1" fmla="*/ 1196021 w 1196021"/>
              <a:gd name="connsiteY1" fmla="*/ 0 h 1695488"/>
              <a:gd name="connsiteX2" fmla="*/ 1036672 w 1196021"/>
              <a:gd name="connsiteY2" fmla="*/ 1676049 h 1695488"/>
              <a:gd name="connsiteX3" fmla="*/ 0 w 1196021"/>
              <a:gd name="connsiteY3" fmla="*/ 1695488 h 1695488"/>
              <a:gd name="connsiteX4" fmla="*/ 150550 w 1196021"/>
              <a:gd name="connsiteY4" fmla="*/ 2984 h 1695488"/>
              <a:gd name="connsiteX0" fmla="*/ 156126 w 1201597"/>
              <a:gd name="connsiteY0" fmla="*/ 2984 h 1695488"/>
              <a:gd name="connsiteX1" fmla="*/ 1201597 w 1201597"/>
              <a:gd name="connsiteY1" fmla="*/ 0 h 1695488"/>
              <a:gd name="connsiteX2" fmla="*/ 1042248 w 1201597"/>
              <a:gd name="connsiteY2" fmla="*/ 1676049 h 1695488"/>
              <a:gd name="connsiteX3" fmla="*/ 0 w 1201597"/>
              <a:gd name="connsiteY3" fmla="*/ 1695488 h 1695488"/>
              <a:gd name="connsiteX4" fmla="*/ 156126 w 1201597"/>
              <a:gd name="connsiteY4" fmla="*/ 2984 h 1695488"/>
              <a:gd name="connsiteX0" fmla="*/ 161702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61702 w 1207173"/>
              <a:gd name="connsiteY4" fmla="*/ 2984 h 1695488"/>
              <a:gd name="connsiteX0" fmla="*/ 156126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56126 w 1207173"/>
              <a:gd name="connsiteY4" fmla="*/ 2984 h 1695488"/>
              <a:gd name="connsiteX0" fmla="*/ 156126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56126 w 1207173"/>
              <a:gd name="connsiteY4" fmla="*/ 2984 h 1695488"/>
              <a:gd name="connsiteX0" fmla="*/ 167278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67278 w 1207173"/>
              <a:gd name="connsiteY4" fmla="*/ 2984 h 1695488"/>
              <a:gd name="connsiteX0" fmla="*/ 167278 w 1207173"/>
              <a:gd name="connsiteY0" fmla="*/ 2984 h 1713857"/>
              <a:gd name="connsiteX1" fmla="*/ 1207173 w 1207173"/>
              <a:gd name="connsiteY1" fmla="*/ 0 h 1713857"/>
              <a:gd name="connsiteX2" fmla="*/ 1047824 w 1207173"/>
              <a:gd name="connsiteY2" fmla="*/ 1694418 h 1713857"/>
              <a:gd name="connsiteX3" fmla="*/ 0 w 1207173"/>
              <a:gd name="connsiteY3" fmla="*/ 1713857 h 1713857"/>
              <a:gd name="connsiteX4" fmla="*/ 167278 w 1207173"/>
              <a:gd name="connsiteY4" fmla="*/ 2984 h 1713857"/>
              <a:gd name="connsiteX0" fmla="*/ 167278 w 1207173"/>
              <a:gd name="connsiteY0" fmla="*/ 2984 h 1704672"/>
              <a:gd name="connsiteX1" fmla="*/ 1207173 w 1207173"/>
              <a:gd name="connsiteY1" fmla="*/ 0 h 1704672"/>
              <a:gd name="connsiteX2" fmla="*/ 1047824 w 1207173"/>
              <a:gd name="connsiteY2" fmla="*/ 1694418 h 1704672"/>
              <a:gd name="connsiteX3" fmla="*/ 0 w 1207173"/>
              <a:gd name="connsiteY3" fmla="*/ 1704672 h 1704672"/>
              <a:gd name="connsiteX4" fmla="*/ 167278 w 1207173"/>
              <a:gd name="connsiteY4" fmla="*/ 2984 h 1704672"/>
              <a:gd name="connsiteX0" fmla="*/ 161702 w 1207173"/>
              <a:gd name="connsiteY0" fmla="*/ 0 h 1710872"/>
              <a:gd name="connsiteX1" fmla="*/ 1207173 w 1207173"/>
              <a:gd name="connsiteY1" fmla="*/ 6200 h 1710872"/>
              <a:gd name="connsiteX2" fmla="*/ 1047824 w 1207173"/>
              <a:gd name="connsiteY2" fmla="*/ 1700618 h 1710872"/>
              <a:gd name="connsiteX3" fmla="*/ 0 w 1207173"/>
              <a:gd name="connsiteY3" fmla="*/ 1710872 h 1710872"/>
              <a:gd name="connsiteX4" fmla="*/ 161702 w 1207173"/>
              <a:gd name="connsiteY4" fmla="*/ 0 h 1710872"/>
              <a:gd name="connsiteX0" fmla="*/ 167278 w 1212749"/>
              <a:gd name="connsiteY0" fmla="*/ 0 h 1700618"/>
              <a:gd name="connsiteX1" fmla="*/ 1212749 w 1212749"/>
              <a:gd name="connsiteY1" fmla="*/ 6200 h 1700618"/>
              <a:gd name="connsiteX2" fmla="*/ 1053400 w 1212749"/>
              <a:gd name="connsiteY2" fmla="*/ 1700618 h 1700618"/>
              <a:gd name="connsiteX3" fmla="*/ 0 w 1212749"/>
              <a:gd name="connsiteY3" fmla="*/ 1683319 h 1700618"/>
              <a:gd name="connsiteX4" fmla="*/ 167278 w 1212749"/>
              <a:gd name="connsiteY4" fmla="*/ 0 h 1700618"/>
              <a:gd name="connsiteX0" fmla="*/ 161702 w 1207173"/>
              <a:gd name="connsiteY0" fmla="*/ 0 h 1700618"/>
              <a:gd name="connsiteX1" fmla="*/ 1207173 w 1207173"/>
              <a:gd name="connsiteY1" fmla="*/ 6200 h 1700618"/>
              <a:gd name="connsiteX2" fmla="*/ 1047824 w 1207173"/>
              <a:gd name="connsiteY2" fmla="*/ 1700618 h 1700618"/>
              <a:gd name="connsiteX3" fmla="*/ 0 w 1207173"/>
              <a:gd name="connsiteY3" fmla="*/ 1674134 h 1700618"/>
              <a:gd name="connsiteX4" fmla="*/ 161702 w 1207173"/>
              <a:gd name="connsiteY4" fmla="*/ 0 h 1700618"/>
              <a:gd name="connsiteX0" fmla="*/ 161702 w 1207173"/>
              <a:gd name="connsiteY0" fmla="*/ 0 h 1695056"/>
              <a:gd name="connsiteX1" fmla="*/ 1207173 w 1207173"/>
              <a:gd name="connsiteY1" fmla="*/ 638 h 1695056"/>
              <a:gd name="connsiteX2" fmla="*/ 1047824 w 1207173"/>
              <a:gd name="connsiteY2" fmla="*/ 1695056 h 1695056"/>
              <a:gd name="connsiteX3" fmla="*/ 0 w 1207173"/>
              <a:gd name="connsiteY3" fmla="*/ 1668572 h 1695056"/>
              <a:gd name="connsiteX4" fmla="*/ 161702 w 1207173"/>
              <a:gd name="connsiteY4" fmla="*/ 0 h 1695056"/>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1702 w 1205485"/>
              <a:gd name="connsiteY4" fmla="*/ 0 h 1704723"/>
              <a:gd name="connsiteX0" fmla="*/ 158325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58325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3390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3390 w 1205485"/>
              <a:gd name="connsiteY4" fmla="*/ 0 h 1704723"/>
              <a:gd name="connsiteX0" fmla="*/ 163390 w 1205485"/>
              <a:gd name="connsiteY0" fmla="*/ 0 h 1710285"/>
              <a:gd name="connsiteX1" fmla="*/ 1205485 w 1205485"/>
              <a:gd name="connsiteY1" fmla="*/ 3419 h 1710285"/>
              <a:gd name="connsiteX2" fmla="*/ 1046136 w 1205485"/>
              <a:gd name="connsiteY2" fmla="*/ 1697837 h 1710285"/>
              <a:gd name="connsiteX3" fmla="*/ 0 w 1205485"/>
              <a:gd name="connsiteY3" fmla="*/ 1710285 h 1710285"/>
              <a:gd name="connsiteX4" fmla="*/ 163390 w 1205485"/>
              <a:gd name="connsiteY4" fmla="*/ 0 h 1710285"/>
              <a:gd name="connsiteX0" fmla="*/ 163390 w 1205485"/>
              <a:gd name="connsiteY0" fmla="*/ 0 h 1713066"/>
              <a:gd name="connsiteX1" fmla="*/ 1205485 w 1205485"/>
              <a:gd name="connsiteY1" fmla="*/ 3419 h 1713066"/>
              <a:gd name="connsiteX2" fmla="*/ 1046136 w 1205485"/>
              <a:gd name="connsiteY2" fmla="*/ 1697837 h 1713066"/>
              <a:gd name="connsiteX3" fmla="*/ 0 w 1205485"/>
              <a:gd name="connsiteY3" fmla="*/ 1713066 h 1713066"/>
              <a:gd name="connsiteX4" fmla="*/ 163390 w 1205485"/>
              <a:gd name="connsiteY4" fmla="*/ 0 h 1713066"/>
              <a:gd name="connsiteX0" fmla="*/ 163390 w 1205485"/>
              <a:gd name="connsiteY0" fmla="*/ 0 h 1707504"/>
              <a:gd name="connsiteX1" fmla="*/ 1205485 w 1205485"/>
              <a:gd name="connsiteY1" fmla="*/ 3419 h 1707504"/>
              <a:gd name="connsiteX2" fmla="*/ 1046136 w 1205485"/>
              <a:gd name="connsiteY2" fmla="*/ 1697837 h 1707504"/>
              <a:gd name="connsiteX3" fmla="*/ 0 w 1205485"/>
              <a:gd name="connsiteY3" fmla="*/ 1707504 h 1707504"/>
              <a:gd name="connsiteX4" fmla="*/ 163390 w 1205485"/>
              <a:gd name="connsiteY4" fmla="*/ 0 h 1707504"/>
              <a:gd name="connsiteX0" fmla="*/ 163390 w 1205485"/>
              <a:gd name="connsiteY0" fmla="*/ 0 h 1707504"/>
              <a:gd name="connsiteX1" fmla="*/ 1205485 w 1205485"/>
              <a:gd name="connsiteY1" fmla="*/ 3419 h 1707504"/>
              <a:gd name="connsiteX2" fmla="*/ 1046136 w 1205485"/>
              <a:gd name="connsiteY2" fmla="*/ 1706179 h 1707504"/>
              <a:gd name="connsiteX3" fmla="*/ 0 w 1205485"/>
              <a:gd name="connsiteY3" fmla="*/ 1707504 h 1707504"/>
              <a:gd name="connsiteX4" fmla="*/ 163390 w 1205485"/>
              <a:gd name="connsiteY4" fmla="*/ 0 h 1707504"/>
              <a:gd name="connsiteX0" fmla="*/ 163390 w 1205485"/>
              <a:gd name="connsiteY0" fmla="*/ 0 h 1711741"/>
              <a:gd name="connsiteX1" fmla="*/ 1205485 w 1205485"/>
              <a:gd name="connsiteY1" fmla="*/ 3419 h 1711741"/>
              <a:gd name="connsiteX2" fmla="*/ 1046136 w 1205485"/>
              <a:gd name="connsiteY2" fmla="*/ 1711741 h 1711741"/>
              <a:gd name="connsiteX3" fmla="*/ 0 w 1205485"/>
              <a:gd name="connsiteY3" fmla="*/ 1707504 h 1711741"/>
              <a:gd name="connsiteX4" fmla="*/ 163390 w 1205485"/>
              <a:gd name="connsiteY4" fmla="*/ 0 h 1711741"/>
              <a:gd name="connsiteX0" fmla="*/ 163390 w 1205485"/>
              <a:gd name="connsiteY0" fmla="*/ 2143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143 h 1708322"/>
              <a:gd name="connsiteX0" fmla="*/ 163390 w 1205485"/>
              <a:gd name="connsiteY0" fmla="*/ 24389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4389 h 1708322"/>
              <a:gd name="connsiteX0" fmla="*/ 166766 w 1205485"/>
              <a:gd name="connsiteY0" fmla="*/ 7704 h 1708322"/>
              <a:gd name="connsiteX1" fmla="*/ 1205485 w 1205485"/>
              <a:gd name="connsiteY1" fmla="*/ 0 h 1708322"/>
              <a:gd name="connsiteX2" fmla="*/ 1046136 w 1205485"/>
              <a:gd name="connsiteY2" fmla="*/ 1708322 h 1708322"/>
              <a:gd name="connsiteX3" fmla="*/ 0 w 1205485"/>
              <a:gd name="connsiteY3" fmla="*/ 1704085 h 1708322"/>
              <a:gd name="connsiteX4" fmla="*/ 166766 w 1205485"/>
              <a:gd name="connsiteY4" fmla="*/ 7704 h 1708322"/>
              <a:gd name="connsiteX0" fmla="*/ 166766 w 1205485"/>
              <a:gd name="connsiteY0" fmla="*/ 0 h 1708960"/>
              <a:gd name="connsiteX1" fmla="*/ 1205485 w 1205485"/>
              <a:gd name="connsiteY1" fmla="*/ 638 h 1708960"/>
              <a:gd name="connsiteX2" fmla="*/ 1046136 w 1205485"/>
              <a:gd name="connsiteY2" fmla="*/ 1708960 h 1708960"/>
              <a:gd name="connsiteX3" fmla="*/ 0 w 1205485"/>
              <a:gd name="connsiteY3" fmla="*/ 1704723 h 1708960"/>
              <a:gd name="connsiteX4" fmla="*/ 166766 w 1205485"/>
              <a:gd name="connsiteY4" fmla="*/ 0 h 1708960"/>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6766 w 1193645"/>
              <a:gd name="connsiteY4" fmla="*/ 6036 h 1714996"/>
              <a:gd name="connsiteX0" fmla="*/ 160188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0188 w 1193645"/>
              <a:gd name="connsiteY4" fmla="*/ 6036 h 1714996"/>
              <a:gd name="connsiteX0" fmla="*/ 160188 w 1193645"/>
              <a:gd name="connsiteY0" fmla="*/ 3255 h 1712215"/>
              <a:gd name="connsiteX1" fmla="*/ 1193645 w 1193645"/>
              <a:gd name="connsiteY1" fmla="*/ 0 h 1712215"/>
              <a:gd name="connsiteX2" fmla="*/ 1046136 w 1193645"/>
              <a:gd name="connsiteY2" fmla="*/ 1712215 h 1712215"/>
              <a:gd name="connsiteX3" fmla="*/ 0 w 1193645"/>
              <a:gd name="connsiteY3" fmla="*/ 1707978 h 1712215"/>
              <a:gd name="connsiteX4" fmla="*/ 160188 w 1193645"/>
              <a:gd name="connsiteY4" fmla="*/ 3255 h 1712215"/>
              <a:gd name="connsiteX0" fmla="*/ 160188 w 1193645"/>
              <a:gd name="connsiteY0" fmla="*/ 3255 h 1712215"/>
              <a:gd name="connsiteX1" fmla="*/ 1193645 w 1193645"/>
              <a:gd name="connsiteY1" fmla="*/ 0 h 1712215"/>
              <a:gd name="connsiteX2" fmla="*/ 1041203 w 1193645"/>
              <a:gd name="connsiteY2" fmla="*/ 1712215 h 1712215"/>
              <a:gd name="connsiteX3" fmla="*/ 0 w 1193645"/>
              <a:gd name="connsiteY3" fmla="*/ 1707978 h 1712215"/>
              <a:gd name="connsiteX4" fmla="*/ 160188 w 1193645"/>
              <a:gd name="connsiteY4" fmla="*/ 3255 h 1712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645" h="1712215">
                <a:moveTo>
                  <a:pt x="160188" y="3255"/>
                </a:moveTo>
                <a:lnTo>
                  <a:pt x="1193645" y="0"/>
                </a:lnTo>
                <a:lnTo>
                  <a:pt x="1041203" y="1712215"/>
                </a:lnTo>
                <a:lnTo>
                  <a:pt x="0" y="1707978"/>
                </a:lnTo>
                <a:lnTo>
                  <a:pt x="160188" y="3255"/>
                </a:lnTo>
                <a:close/>
              </a:path>
            </a:pathLst>
          </a:cu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Image</a:t>
            </a:r>
          </a:p>
        </p:txBody>
      </p:sp>
      <p:sp>
        <p:nvSpPr>
          <p:cNvPr id="58" name="Espace réservé pour une image  2"/>
          <p:cNvSpPr>
            <a:spLocks noGrp="1"/>
          </p:cNvSpPr>
          <p:nvPr>
            <p:ph type="pic" idx="27" hasCustomPrompt="1"/>
          </p:nvPr>
        </p:nvSpPr>
        <p:spPr>
          <a:xfrm>
            <a:off x="3738927" y="4237882"/>
            <a:ext cx="1843759" cy="1561612"/>
          </a:xfrm>
          <a:custGeom>
            <a:avLst/>
            <a:gdLst>
              <a:gd name="connsiteX0" fmla="*/ 0 w 2775973"/>
              <a:gd name="connsiteY0" fmla="*/ 0 h 2376338"/>
              <a:gd name="connsiteX1" fmla="*/ 2775973 w 2775973"/>
              <a:gd name="connsiteY1" fmla="*/ 0 h 2376338"/>
              <a:gd name="connsiteX2" fmla="*/ 2775973 w 2775973"/>
              <a:gd name="connsiteY2" fmla="*/ 2376338 h 2376338"/>
              <a:gd name="connsiteX3" fmla="*/ 0 w 2775973"/>
              <a:gd name="connsiteY3" fmla="*/ 2376338 h 2376338"/>
              <a:gd name="connsiteX4" fmla="*/ 0 w 2775973"/>
              <a:gd name="connsiteY4" fmla="*/ 0 h 2376338"/>
              <a:gd name="connsiteX0" fmla="*/ 0 w 2775973"/>
              <a:gd name="connsiteY0" fmla="*/ 0 h 2376338"/>
              <a:gd name="connsiteX1" fmla="*/ 2460663 w 2775973"/>
              <a:gd name="connsiteY1" fmla="*/ 31531 h 2376338"/>
              <a:gd name="connsiteX2" fmla="*/ 2775973 w 2775973"/>
              <a:gd name="connsiteY2" fmla="*/ 2376338 h 2376338"/>
              <a:gd name="connsiteX3" fmla="*/ 0 w 2775973"/>
              <a:gd name="connsiteY3" fmla="*/ 2376338 h 2376338"/>
              <a:gd name="connsiteX4" fmla="*/ 0 w 2775973"/>
              <a:gd name="connsiteY4" fmla="*/ 0 h 2376338"/>
              <a:gd name="connsiteX0" fmla="*/ 489014 w 3264987"/>
              <a:gd name="connsiteY0" fmla="*/ 0 h 3749042"/>
              <a:gd name="connsiteX1" fmla="*/ 2949677 w 3264987"/>
              <a:gd name="connsiteY1" fmla="*/ 31531 h 3749042"/>
              <a:gd name="connsiteX2" fmla="*/ 3264987 w 3264987"/>
              <a:gd name="connsiteY2" fmla="*/ 2376338 h 3749042"/>
              <a:gd name="connsiteX3" fmla="*/ 0 w 3264987"/>
              <a:gd name="connsiteY3" fmla="*/ 3749042 h 3749042"/>
              <a:gd name="connsiteX4" fmla="*/ 489014 w 3264987"/>
              <a:gd name="connsiteY4" fmla="*/ 0 h 3749042"/>
              <a:gd name="connsiteX0" fmla="*/ 489014 w 2949677"/>
              <a:gd name="connsiteY0" fmla="*/ 0 h 3749042"/>
              <a:gd name="connsiteX1" fmla="*/ 2949677 w 2949677"/>
              <a:gd name="connsiteY1" fmla="*/ 31531 h 3749042"/>
              <a:gd name="connsiteX2" fmla="*/ 2321888 w 2949677"/>
              <a:gd name="connsiteY2" fmla="*/ 3718537 h 3749042"/>
              <a:gd name="connsiteX3" fmla="*/ 0 w 2949677"/>
              <a:gd name="connsiteY3" fmla="*/ 3749042 h 3749042"/>
              <a:gd name="connsiteX4" fmla="*/ 489014 w 2949677"/>
              <a:gd name="connsiteY4" fmla="*/ 0 h 3749042"/>
              <a:gd name="connsiteX0" fmla="*/ 607775 w 2949677"/>
              <a:gd name="connsiteY0" fmla="*/ 59982 h 3717511"/>
              <a:gd name="connsiteX1" fmla="*/ 2949677 w 2949677"/>
              <a:gd name="connsiteY1" fmla="*/ 0 h 3717511"/>
              <a:gd name="connsiteX2" fmla="*/ 2321888 w 2949677"/>
              <a:gd name="connsiteY2" fmla="*/ 3687006 h 3717511"/>
              <a:gd name="connsiteX3" fmla="*/ 0 w 2949677"/>
              <a:gd name="connsiteY3" fmla="*/ 3717511 h 3717511"/>
              <a:gd name="connsiteX4" fmla="*/ 607775 w 2949677"/>
              <a:gd name="connsiteY4" fmla="*/ 59982 h 3717511"/>
              <a:gd name="connsiteX0" fmla="*/ 607775 w 2935705"/>
              <a:gd name="connsiteY0" fmla="*/ 0 h 3657529"/>
              <a:gd name="connsiteX1" fmla="*/ 2935705 w 2935705"/>
              <a:gd name="connsiteY1" fmla="*/ 21363 h 3657529"/>
              <a:gd name="connsiteX2" fmla="*/ 2321888 w 2935705"/>
              <a:gd name="connsiteY2" fmla="*/ 3627024 h 3657529"/>
              <a:gd name="connsiteX3" fmla="*/ 0 w 2935705"/>
              <a:gd name="connsiteY3" fmla="*/ 3657529 h 3657529"/>
              <a:gd name="connsiteX4" fmla="*/ 607775 w 2935705"/>
              <a:gd name="connsiteY4" fmla="*/ 0 h 3657529"/>
              <a:gd name="connsiteX0" fmla="*/ 607775 w 2935705"/>
              <a:gd name="connsiteY0" fmla="*/ 0 h 3657529"/>
              <a:gd name="connsiteX1" fmla="*/ 2935705 w 2935705"/>
              <a:gd name="connsiteY1" fmla="*/ 21363 h 3657529"/>
              <a:gd name="connsiteX2" fmla="*/ 2335860 w 2935705"/>
              <a:gd name="connsiteY2" fmla="*/ 3647361 h 3657529"/>
              <a:gd name="connsiteX3" fmla="*/ 0 w 2935705"/>
              <a:gd name="connsiteY3" fmla="*/ 3657529 h 3657529"/>
              <a:gd name="connsiteX4" fmla="*/ 607775 w 2935705"/>
              <a:gd name="connsiteY4" fmla="*/ 0 h 3657529"/>
              <a:gd name="connsiteX0" fmla="*/ 607775 w 2935705"/>
              <a:gd name="connsiteY0" fmla="*/ 0 h 3647361"/>
              <a:gd name="connsiteX1" fmla="*/ 2935705 w 2935705"/>
              <a:gd name="connsiteY1" fmla="*/ 21363 h 3647361"/>
              <a:gd name="connsiteX2" fmla="*/ 2335860 w 2935705"/>
              <a:gd name="connsiteY2" fmla="*/ 3647361 h 3647361"/>
              <a:gd name="connsiteX3" fmla="*/ 0 w 2935705"/>
              <a:gd name="connsiteY3" fmla="*/ 3647361 h 3647361"/>
              <a:gd name="connsiteX4" fmla="*/ 607775 w 2935705"/>
              <a:gd name="connsiteY4" fmla="*/ 0 h 3647361"/>
              <a:gd name="connsiteX0" fmla="*/ 512984 w 2935705"/>
              <a:gd name="connsiteY0" fmla="*/ 0 h 3671709"/>
              <a:gd name="connsiteX1" fmla="*/ 2935705 w 2935705"/>
              <a:gd name="connsiteY1" fmla="*/ 45711 h 3671709"/>
              <a:gd name="connsiteX2" fmla="*/ 2335860 w 2935705"/>
              <a:gd name="connsiteY2" fmla="*/ 3671709 h 3671709"/>
              <a:gd name="connsiteX3" fmla="*/ 0 w 2935705"/>
              <a:gd name="connsiteY3" fmla="*/ 3671709 h 3671709"/>
              <a:gd name="connsiteX4" fmla="*/ 512984 w 2935705"/>
              <a:gd name="connsiteY4" fmla="*/ 0 h 3671709"/>
              <a:gd name="connsiteX0" fmla="*/ 501832 w 2935705"/>
              <a:gd name="connsiteY0" fmla="*/ 92259 h 3625998"/>
              <a:gd name="connsiteX1" fmla="*/ 2935705 w 2935705"/>
              <a:gd name="connsiteY1" fmla="*/ 0 h 3625998"/>
              <a:gd name="connsiteX2" fmla="*/ 2335860 w 2935705"/>
              <a:gd name="connsiteY2" fmla="*/ 3625998 h 3625998"/>
              <a:gd name="connsiteX3" fmla="*/ 0 w 2935705"/>
              <a:gd name="connsiteY3" fmla="*/ 3625998 h 3625998"/>
              <a:gd name="connsiteX4" fmla="*/ 501832 w 2935705"/>
              <a:gd name="connsiteY4" fmla="*/ 92259 h 3625998"/>
              <a:gd name="connsiteX0" fmla="*/ 434921 w 2935705"/>
              <a:gd name="connsiteY0" fmla="*/ 498053 h 3625998"/>
              <a:gd name="connsiteX1" fmla="*/ 2935705 w 2935705"/>
              <a:gd name="connsiteY1" fmla="*/ 0 h 3625998"/>
              <a:gd name="connsiteX2" fmla="*/ 2335860 w 2935705"/>
              <a:gd name="connsiteY2" fmla="*/ 3625998 h 3625998"/>
              <a:gd name="connsiteX3" fmla="*/ 0 w 2935705"/>
              <a:gd name="connsiteY3" fmla="*/ 3625998 h 3625998"/>
              <a:gd name="connsiteX4" fmla="*/ 434921 w 2935705"/>
              <a:gd name="connsiteY4" fmla="*/ 498053 h 3625998"/>
              <a:gd name="connsiteX0" fmla="*/ 200732 w 2701516"/>
              <a:gd name="connsiteY0" fmla="*/ 498053 h 3625998"/>
              <a:gd name="connsiteX1" fmla="*/ 2701516 w 2701516"/>
              <a:gd name="connsiteY1" fmla="*/ 0 h 3625998"/>
              <a:gd name="connsiteX2" fmla="*/ 2101671 w 2701516"/>
              <a:gd name="connsiteY2" fmla="*/ 3625998 h 3625998"/>
              <a:gd name="connsiteX3" fmla="*/ 0 w 2701516"/>
              <a:gd name="connsiteY3" fmla="*/ 2181371 h 3625998"/>
              <a:gd name="connsiteX4" fmla="*/ 200732 w 2701516"/>
              <a:gd name="connsiteY4" fmla="*/ 498053 h 3625998"/>
              <a:gd name="connsiteX0" fmla="*/ 200732 w 2701516"/>
              <a:gd name="connsiteY0" fmla="*/ 498053 h 2189487"/>
              <a:gd name="connsiteX1" fmla="*/ 2701516 w 2701516"/>
              <a:gd name="connsiteY1" fmla="*/ 0 h 2189487"/>
              <a:gd name="connsiteX2" fmla="*/ 908425 w 2701516"/>
              <a:gd name="connsiteY2" fmla="*/ 2189487 h 2189487"/>
              <a:gd name="connsiteX3" fmla="*/ 0 w 2701516"/>
              <a:gd name="connsiteY3" fmla="*/ 2181371 h 2189487"/>
              <a:gd name="connsiteX4" fmla="*/ 200732 w 2701516"/>
              <a:gd name="connsiteY4" fmla="*/ 498053 h 2189487"/>
              <a:gd name="connsiteX0" fmla="*/ 200732 w 1156988"/>
              <a:gd name="connsiteY0" fmla="*/ 11101 h 1702535"/>
              <a:gd name="connsiteX1" fmla="*/ 1156988 w 1156988"/>
              <a:gd name="connsiteY1" fmla="*/ 0 h 1702535"/>
              <a:gd name="connsiteX2" fmla="*/ 908425 w 1156988"/>
              <a:gd name="connsiteY2" fmla="*/ 1702535 h 1702535"/>
              <a:gd name="connsiteX3" fmla="*/ 0 w 1156988"/>
              <a:gd name="connsiteY3" fmla="*/ 1694419 h 1702535"/>
              <a:gd name="connsiteX4" fmla="*/ 200732 w 1156988"/>
              <a:gd name="connsiteY4" fmla="*/ 11101 h 1702535"/>
              <a:gd name="connsiteX0" fmla="*/ 200732 w 1184868"/>
              <a:gd name="connsiteY0" fmla="*/ 2985 h 1694419"/>
              <a:gd name="connsiteX1" fmla="*/ 1184868 w 1184868"/>
              <a:gd name="connsiteY1" fmla="*/ 0 h 1694419"/>
              <a:gd name="connsiteX2" fmla="*/ 908425 w 1184868"/>
              <a:gd name="connsiteY2" fmla="*/ 1694419 h 1694419"/>
              <a:gd name="connsiteX3" fmla="*/ 0 w 1184868"/>
              <a:gd name="connsiteY3" fmla="*/ 1686303 h 1694419"/>
              <a:gd name="connsiteX4" fmla="*/ 200732 w 1184868"/>
              <a:gd name="connsiteY4" fmla="*/ 2985 h 1694419"/>
              <a:gd name="connsiteX0" fmla="*/ 184004 w 1184868"/>
              <a:gd name="connsiteY0" fmla="*/ 2984 h 1694419"/>
              <a:gd name="connsiteX1" fmla="*/ 1184868 w 1184868"/>
              <a:gd name="connsiteY1" fmla="*/ 0 h 1694419"/>
              <a:gd name="connsiteX2" fmla="*/ 908425 w 1184868"/>
              <a:gd name="connsiteY2" fmla="*/ 1694419 h 1694419"/>
              <a:gd name="connsiteX3" fmla="*/ 0 w 1184868"/>
              <a:gd name="connsiteY3" fmla="*/ 1686303 h 1694419"/>
              <a:gd name="connsiteX4" fmla="*/ 184004 w 1184868"/>
              <a:gd name="connsiteY4" fmla="*/ 2984 h 1694419"/>
              <a:gd name="connsiteX0" fmla="*/ 184004 w 1173716"/>
              <a:gd name="connsiteY0" fmla="*/ 0 h 1691435"/>
              <a:gd name="connsiteX1" fmla="*/ 1173716 w 1173716"/>
              <a:gd name="connsiteY1" fmla="*/ 6200 h 1691435"/>
              <a:gd name="connsiteX2" fmla="*/ 908425 w 1173716"/>
              <a:gd name="connsiteY2" fmla="*/ 1691435 h 1691435"/>
              <a:gd name="connsiteX3" fmla="*/ 0 w 1173716"/>
              <a:gd name="connsiteY3" fmla="*/ 1683319 h 1691435"/>
              <a:gd name="connsiteX4" fmla="*/ 184004 w 1173716"/>
              <a:gd name="connsiteY4" fmla="*/ 0 h 1691435"/>
              <a:gd name="connsiteX0" fmla="*/ 184004 w 1173716"/>
              <a:gd name="connsiteY0" fmla="*/ 0 h 1700620"/>
              <a:gd name="connsiteX1" fmla="*/ 1173716 w 1173716"/>
              <a:gd name="connsiteY1" fmla="*/ 6200 h 1700620"/>
              <a:gd name="connsiteX2" fmla="*/ 914001 w 1173716"/>
              <a:gd name="connsiteY2" fmla="*/ 1700620 h 1700620"/>
              <a:gd name="connsiteX3" fmla="*/ 0 w 1173716"/>
              <a:gd name="connsiteY3" fmla="*/ 1683319 h 1700620"/>
              <a:gd name="connsiteX4" fmla="*/ 184004 w 1173716"/>
              <a:gd name="connsiteY4" fmla="*/ 0 h 1700620"/>
              <a:gd name="connsiteX0" fmla="*/ 184004 w 1173716"/>
              <a:gd name="connsiteY0" fmla="*/ 0 h 1691435"/>
              <a:gd name="connsiteX1" fmla="*/ 1173716 w 1173716"/>
              <a:gd name="connsiteY1" fmla="*/ 6200 h 1691435"/>
              <a:gd name="connsiteX2" fmla="*/ 891697 w 1173716"/>
              <a:gd name="connsiteY2" fmla="*/ 1691435 h 1691435"/>
              <a:gd name="connsiteX3" fmla="*/ 0 w 1173716"/>
              <a:gd name="connsiteY3" fmla="*/ 1683319 h 1691435"/>
              <a:gd name="connsiteX4" fmla="*/ 184004 w 1173716"/>
              <a:gd name="connsiteY4" fmla="*/ 0 h 1691435"/>
              <a:gd name="connsiteX0" fmla="*/ 184004 w 1173716"/>
              <a:gd name="connsiteY0" fmla="*/ 0 h 1683319"/>
              <a:gd name="connsiteX1" fmla="*/ 1173716 w 1173716"/>
              <a:gd name="connsiteY1" fmla="*/ 6200 h 1683319"/>
              <a:gd name="connsiteX2" fmla="*/ 914001 w 1173716"/>
              <a:gd name="connsiteY2" fmla="*/ 1673066 h 1683319"/>
              <a:gd name="connsiteX3" fmla="*/ 0 w 1173716"/>
              <a:gd name="connsiteY3" fmla="*/ 1683319 h 1683319"/>
              <a:gd name="connsiteX4" fmla="*/ 184004 w 1173716"/>
              <a:gd name="connsiteY4" fmla="*/ 0 h 1683319"/>
              <a:gd name="connsiteX0" fmla="*/ 184004 w 1173716"/>
              <a:gd name="connsiteY0" fmla="*/ 0 h 1683319"/>
              <a:gd name="connsiteX1" fmla="*/ 1173716 w 1173716"/>
              <a:gd name="connsiteY1" fmla="*/ 6200 h 1683319"/>
              <a:gd name="connsiteX2" fmla="*/ 941880 w 1173716"/>
              <a:gd name="connsiteY2" fmla="*/ 1682250 h 1683319"/>
              <a:gd name="connsiteX3" fmla="*/ 0 w 1173716"/>
              <a:gd name="connsiteY3" fmla="*/ 1683319 h 1683319"/>
              <a:gd name="connsiteX4" fmla="*/ 184004 w 1173716"/>
              <a:gd name="connsiteY4" fmla="*/ 0 h 1683319"/>
              <a:gd name="connsiteX0" fmla="*/ 217460 w 1207172"/>
              <a:gd name="connsiteY0" fmla="*/ 0 h 1692504"/>
              <a:gd name="connsiteX1" fmla="*/ 1207172 w 1207172"/>
              <a:gd name="connsiteY1" fmla="*/ 6200 h 1692504"/>
              <a:gd name="connsiteX2" fmla="*/ 975336 w 1207172"/>
              <a:gd name="connsiteY2" fmla="*/ 1682250 h 1692504"/>
              <a:gd name="connsiteX3" fmla="*/ 0 w 1207172"/>
              <a:gd name="connsiteY3" fmla="*/ 1692504 h 1692504"/>
              <a:gd name="connsiteX4" fmla="*/ 217460 w 1207172"/>
              <a:gd name="connsiteY4" fmla="*/ 0 h 1692504"/>
              <a:gd name="connsiteX0" fmla="*/ 217460 w 1201596"/>
              <a:gd name="connsiteY0" fmla="*/ 2984 h 1695488"/>
              <a:gd name="connsiteX1" fmla="*/ 1201596 w 1201596"/>
              <a:gd name="connsiteY1" fmla="*/ 0 h 1695488"/>
              <a:gd name="connsiteX2" fmla="*/ 975336 w 1201596"/>
              <a:gd name="connsiteY2" fmla="*/ 1685234 h 1695488"/>
              <a:gd name="connsiteX3" fmla="*/ 0 w 1201596"/>
              <a:gd name="connsiteY3" fmla="*/ 1695488 h 1695488"/>
              <a:gd name="connsiteX4" fmla="*/ 217460 w 1201596"/>
              <a:gd name="connsiteY4" fmla="*/ 2984 h 1695488"/>
              <a:gd name="connsiteX0" fmla="*/ 217460 w 1201596"/>
              <a:gd name="connsiteY0" fmla="*/ 0 h 1692504"/>
              <a:gd name="connsiteX1" fmla="*/ 1201596 w 1201596"/>
              <a:gd name="connsiteY1" fmla="*/ 15385 h 1692504"/>
              <a:gd name="connsiteX2" fmla="*/ 975336 w 1201596"/>
              <a:gd name="connsiteY2" fmla="*/ 1682250 h 1692504"/>
              <a:gd name="connsiteX3" fmla="*/ 0 w 1201596"/>
              <a:gd name="connsiteY3" fmla="*/ 1692504 h 1692504"/>
              <a:gd name="connsiteX4" fmla="*/ 217460 w 1201596"/>
              <a:gd name="connsiteY4" fmla="*/ 0 h 1692504"/>
              <a:gd name="connsiteX0" fmla="*/ 217460 w 1201596"/>
              <a:gd name="connsiteY0" fmla="*/ 2984 h 1677119"/>
              <a:gd name="connsiteX1" fmla="*/ 1201596 w 1201596"/>
              <a:gd name="connsiteY1" fmla="*/ 0 h 1677119"/>
              <a:gd name="connsiteX2" fmla="*/ 975336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980912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1058974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94418"/>
              <a:gd name="connsiteX1" fmla="*/ 1201596 w 1201596"/>
              <a:gd name="connsiteY1" fmla="*/ 0 h 1694418"/>
              <a:gd name="connsiteX2" fmla="*/ 1058974 w 1201596"/>
              <a:gd name="connsiteY2" fmla="*/ 1694418 h 1694418"/>
              <a:gd name="connsiteX3" fmla="*/ 0 w 1201596"/>
              <a:gd name="connsiteY3" fmla="*/ 1677119 h 1694418"/>
              <a:gd name="connsiteX4" fmla="*/ 217460 w 1201596"/>
              <a:gd name="connsiteY4" fmla="*/ 2984 h 1694418"/>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74135 h 1691434"/>
              <a:gd name="connsiteX4" fmla="*/ 217460 w 1223900"/>
              <a:gd name="connsiteY4" fmla="*/ 0 h 1691434"/>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83319 h 1691434"/>
              <a:gd name="connsiteX4" fmla="*/ 217460 w 1223900"/>
              <a:gd name="connsiteY4" fmla="*/ 0 h 1691434"/>
              <a:gd name="connsiteX0" fmla="*/ 217460 w 1212748"/>
              <a:gd name="connsiteY0" fmla="*/ 0 h 1691434"/>
              <a:gd name="connsiteX1" fmla="*/ 1212748 w 1212748"/>
              <a:gd name="connsiteY1" fmla="*/ 6200 h 1691434"/>
              <a:gd name="connsiteX2" fmla="*/ 1058974 w 1212748"/>
              <a:gd name="connsiteY2" fmla="*/ 1691434 h 1691434"/>
              <a:gd name="connsiteX3" fmla="*/ 0 w 1212748"/>
              <a:gd name="connsiteY3" fmla="*/ 1683319 h 1691434"/>
              <a:gd name="connsiteX4" fmla="*/ 217460 w 1212748"/>
              <a:gd name="connsiteY4" fmla="*/ 0 h 1691434"/>
              <a:gd name="connsiteX0" fmla="*/ 217460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217460 w 1212748"/>
              <a:gd name="connsiteY4" fmla="*/ 0 h 1691434"/>
              <a:gd name="connsiteX0" fmla="*/ 178429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8429 w 1212748"/>
              <a:gd name="connsiteY4" fmla="*/ 0 h 1691434"/>
              <a:gd name="connsiteX0" fmla="*/ 172853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2853 w 1212748"/>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2985 h 1685234"/>
              <a:gd name="connsiteX1" fmla="*/ 1201597 w 1201597"/>
              <a:gd name="connsiteY1" fmla="*/ 0 h 1685234"/>
              <a:gd name="connsiteX2" fmla="*/ 1042248 w 1201597"/>
              <a:gd name="connsiteY2" fmla="*/ 1685234 h 1685234"/>
              <a:gd name="connsiteX3" fmla="*/ 0 w 1201597"/>
              <a:gd name="connsiteY3" fmla="*/ 1677119 h 1685234"/>
              <a:gd name="connsiteX4" fmla="*/ 161702 w 1201597"/>
              <a:gd name="connsiteY4" fmla="*/ 2985 h 1685234"/>
              <a:gd name="connsiteX0" fmla="*/ 161702 w 1201597"/>
              <a:gd name="connsiteY0" fmla="*/ 2985 h 1677119"/>
              <a:gd name="connsiteX1" fmla="*/ 1201597 w 1201597"/>
              <a:gd name="connsiteY1" fmla="*/ 0 h 1677119"/>
              <a:gd name="connsiteX2" fmla="*/ 1042248 w 1201597"/>
              <a:gd name="connsiteY2" fmla="*/ 1676049 h 1677119"/>
              <a:gd name="connsiteX3" fmla="*/ 0 w 1201597"/>
              <a:gd name="connsiteY3" fmla="*/ 1677119 h 1677119"/>
              <a:gd name="connsiteX4" fmla="*/ 161702 w 1201597"/>
              <a:gd name="connsiteY4" fmla="*/ 2985 h 1677119"/>
              <a:gd name="connsiteX0" fmla="*/ 156126 w 1201597"/>
              <a:gd name="connsiteY0" fmla="*/ 2984 h 1677119"/>
              <a:gd name="connsiteX1" fmla="*/ 1201597 w 1201597"/>
              <a:gd name="connsiteY1" fmla="*/ 0 h 1677119"/>
              <a:gd name="connsiteX2" fmla="*/ 1042248 w 1201597"/>
              <a:gd name="connsiteY2" fmla="*/ 1676049 h 1677119"/>
              <a:gd name="connsiteX3" fmla="*/ 0 w 1201597"/>
              <a:gd name="connsiteY3" fmla="*/ 1677119 h 1677119"/>
              <a:gd name="connsiteX4" fmla="*/ 156126 w 1201597"/>
              <a:gd name="connsiteY4" fmla="*/ 2984 h 1677119"/>
              <a:gd name="connsiteX0" fmla="*/ 150550 w 1196021"/>
              <a:gd name="connsiteY0" fmla="*/ 2984 h 1695488"/>
              <a:gd name="connsiteX1" fmla="*/ 1196021 w 1196021"/>
              <a:gd name="connsiteY1" fmla="*/ 0 h 1695488"/>
              <a:gd name="connsiteX2" fmla="*/ 1036672 w 1196021"/>
              <a:gd name="connsiteY2" fmla="*/ 1676049 h 1695488"/>
              <a:gd name="connsiteX3" fmla="*/ 0 w 1196021"/>
              <a:gd name="connsiteY3" fmla="*/ 1695488 h 1695488"/>
              <a:gd name="connsiteX4" fmla="*/ 150550 w 1196021"/>
              <a:gd name="connsiteY4" fmla="*/ 2984 h 1695488"/>
              <a:gd name="connsiteX0" fmla="*/ 156126 w 1201597"/>
              <a:gd name="connsiteY0" fmla="*/ 2984 h 1695488"/>
              <a:gd name="connsiteX1" fmla="*/ 1201597 w 1201597"/>
              <a:gd name="connsiteY1" fmla="*/ 0 h 1695488"/>
              <a:gd name="connsiteX2" fmla="*/ 1042248 w 1201597"/>
              <a:gd name="connsiteY2" fmla="*/ 1676049 h 1695488"/>
              <a:gd name="connsiteX3" fmla="*/ 0 w 1201597"/>
              <a:gd name="connsiteY3" fmla="*/ 1695488 h 1695488"/>
              <a:gd name="connsiteX4" fmla="*/ 156126 w 1201597"/>
              <a:gd name="connsiteY4" fmla="*/ 2984 h 1695488"/>
              <a:gd name="connsiteX0" fmla="*/ 161702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61702 w 1207173"/>
              <a:gd name="connsiteY4" fmla="*/ 2984 h 1695488"/>
              <a:gd name="connsiteX0" fmla="*/ 156126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56126 w 1207173"/>
              <a:gd name="connsiteY4" fmla="*/ 2984 h 1695488"/>
              <a:gd name="connsiteX0" fmla="*/ 156126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56126 w 1207173"/>
              <a:gd name="connsiteY4" fmla="*/ 2984 h 1695488"/>
              <a:gd name="connsiteX0" fmla="*/ 167278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67278 w 1207173"/>
              <a:gd name="connsiteY4" fmla="*/ 2984 h 1695488"/>
              <a:gd name="connsiteX0" fmla="*/ 167278 w 1207173"/>
              <a:gd name="connsiteY0" fmla="*/ 2984 h 1713857"/>
              <a:gd name="connsiteX1" fmla="*/ 1207173 w 1207173"/>
              <a:gd name="connsiteY1" fmla="*/ 0 h 1713857"/>
              <a:gd name="connsiteX2" fmla="*/ 1047824 w 1207173"/>
              <a:gd name="connsiteY2" fmla="*/ 1694418 h 1713857"/>
              <a:gd name="connsiteX3" fmla="*/ 0 w 1207173"/>
              <a:gd name="connsiteY3" fmla="*/ 1713857 h 1713857"/>
              <a:gd name="connsiteX4" fmla="*/ 167278 w 1207173"/>
              <a:gd name="connsiteY4" fmla="*/ 2984 h 1713857"/>
              <a:gd name="connsiteX0" fmla="*/ 167278 w 1207173"/>
              <a:gd name="connsiteY0" fmla="*/ 2984 h 1704672"/>
              <a:gd name="connsiteX1" fmla="*/ 1207173 w 1207173"/>
              <a:gd name="connsiteY1" fmla="*/ 0 h 1704672"/>
              <a:gd name="connsiteX2" fmla="*/ 1047824 w 1207173"/>
              <a:gd name="connsiteY2" fmla="*/ 1694418 h 1704672"/>
              <a:gd name="connsiteX3" fmla="*/ 0 w 1207173"/>
              <a:gd name="connsiteY3" fmla="*/ 1704672 h 1704672"/>
              <a:gd name="connsiteX4" fmla="*/ 167278 w 1207173"/>
              <a:gd name="connsiteY4" fmla="*/ 2984 h 1704672"/>
              <a:gd name="connsiteX0" fmla="*/ 161702 w 1207173"/>
              <a:gd name="connsiteY0" fmla="*/ 0 h 1710872"/>
              <a:gd name="connsiteX1" fmla="*/ 1207173 w 1207173"/>
              <a:gd name="connsiteY1" fmla="*/ 6200 h 1710872"/>
              <a:gd name="connsiteX2" fmla="*/ 1047824 w 1207173"/>
              <a:gd name="connsiteY2" fmla="*/ 1700618 h 1710872"/>
              <a:gd name="connsiteX3" fmla="*/ 0 w 1207173"/>
              <a:gd name="connsiteY3" fmla="*/ 1710872 h 1710872"/>
              <a:gd name="connsiteX4" fmla="*/ 161702 w 1207173"/>
              <a:gd name="connsiteY4" fmla="*/ 0 h 1710872"/>
              <a:gd name="connsiteX0" fmla="*/ 167278 w 1212749"/>
              <a:gd name="connsiteY0" fmla="*/ 0 h 1700618"/>
              <a:gd name="connsiteX1" fmla="*/ 1212749 w 1212749"/>
              <a:gd name="connsiteY1" fmla="*/ 6200 h 1700618"/>
              <a:gd name="connsiteX2" fmla="*/ 1053400 w 1212749"/>
              <a:gd name="connsiteY2" fmla="*/ 1700618 h 1700618"/>
              <a:gd name="connsiteX3" fmla="*/ 0 w 1212749"/>
              <a:gd name="connsiteY3" fmla="*/ 1683319 h 1700618"/>
              <a:gd name="connsiteX4" fmla="*/ 167278 w 1212749"/>
              <a:gd name="connsiteY4" fmla="*/ 0 h 1700618"/>
              <a:gd name="connsiteX0" fmla="*/ 161702 w 1207173"/>
              <a:gd name="connsiteY0" fmla="*/ 0 h 1700618"/>
              <a:gd name="connsiteX1" fmla="*/ 1207173 w 1207173"/>
              <a:gd name="connsiteY1" fmla="*/ 6200 h 1700618"/>
              <a:gd name="connsiteX2" fmla="*/ 1047824 w 1207173"/>
              <a:gd name="connsiteY2" fmla="*/ 1700618 h 1700618"/>
              <a:gd name="connsiteX3" fmla="*/ 0 w 1207173"/>
              <a:gd name="connsiteY3" fmla="*/ 1674134 h 1700618"/>
              <a:gd name="connsiteX4" fmla="*/ 161702 w 1207173"/>
              <a:gd name="connsiteY4" fmla="*/ 0 h 1700618"/>
              <a:gd name="connsiteX0" fmla="*/ 161702 w 1207173"/>
              <a:gd name="connsiteY0" fmla="*/ 0 h 1695056"/>
              <a:gd name="connsiteX1" fmla="*/ 1207173 w 1207173"/>
              <a:gd name="connsiteY1" fmla="*/ 638 h 1695056"/>
              <a:gd name="connsiteX2" fmla="*/ 1047824 w 1207173"/>
              <a:gd name="connsiteY2" fmla="*/ 1695056 h 1695056"/>
              <a:gd name="connsiteX3" fmla="*/ 0 w 1207173"/>
              <a:gd name="connsiteY3" fmla="*/ 1668572 h 1695056"/>
              <a:gd name="connsiteX4" fmla="*/ 161702 w 1207173"/>
              <a:gd name="connsiteY4" fmla="*/ 0 h 1695056"/>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1702 w 1205485"/>
              <a:gd name="connsiteY4" fmla="*/ 0 h 1704723"/>
              <a:gd name="connsiteX0" fmla="*/ 158325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58325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3390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3390 w 1205485"/>
              <a:gd name="connsiteY4" fmla="*/ 0 h 1704723"/>
              <a:gd name="connsiteX0" fmla="*/ 163390 w 1205485"/>
              <a:gd name="connsiteY0" fmla="*/ 0 h 1710285"/>
              <a:gd name="connsiteX1" fmla="*/ 1205485 w 1205485"/>
              <a:gd name="connsiteY1" fmla="*/ 3419 h 1710285"/>
              <a:gd name="connsiteX2" fmla="*/ 1046136 w 1205485"/>
              <a:gd name="connsiteY2" fmla="*/ 1697837 h 1710285"/>
              <a:gd name="connsiteX3" fmla="*/ 0 w 1205485"/>
              <a:gd name="connsiteY3" fmla="*/ 1710285 h 1710285"/>
              <a:gd name="connsiteX4" fmla="*/ 163390 w 1205485"/>
              <a:gd name="connsiteY4" fmla="*/ 0 h 1710285"/>
              <a:gd name="connsiteX0" fmla="*/ 163390 w 1205485"/>
              <a:gd name="connsiteY0" fmla="*/ 0 h 1713066"/>
              <a:gd name="connsiteX1" fmla="*/ 1205485 w 1205485"/>
              <a:gd name="connsiteY1" fmla="*/ 3419 h 1713066"/>
              <a:gd name="connsiteX2" fmla="*/ 1046136 w 1205485"/>
              <a:gd name="connsiteY2" fmla="*/ 1697837 h 1713066"/>
              <a:gd name="connsiteX3" fmla="*/ 0 w 1205485"/>
              <a:gd name="connsiteY3" fmla="*/ 1713066 h 1713066"/>
              <a:gd name="connsiteX4" fmla="*/ 163390 w 1205485"/>
              <a:gd name="connsiteY4" fmla="*/ 0 h 1713066"/>
              <a:gd name="connsiteX0" fmla="*/ 163390 w 1205485"/>
              <a:gd name="connsiteY0" fmla="*/ 0 h 1707504"/>
              <a:gd name="connsiteX1" fmla="*/ 1205485 w 1205485"/>
              <a:gd name="connsiteY1" fmla="*/ 3419 h 1707504"/>
              <a:gd name="connsiteX2" fmla="*/ 1046136 w 1205485"/>
              <a:gd name="connsiteY2" fmla="*/ 1697837 h 1707504"/>
              <a:gd name="connsiteX3" fmla="*/ 0 w 1205485"/>
              <a:gd name="connsiteY3" fmla="*/ 1707504 h 1707504"/>
              <a:gd name="connsiteX4" fmla="*/ 163390 w 1205485"/>
              <a:gd name="connsiteY4" fmla="*/ 0 h 1707504"/>
              <a:gd name="connsiteX0" fmla="*/ 163390 w 1205485"/>
              <a:gd name="connsiteY0" fmla="*/ 0 h 1707504"/>
              <a:gd name="connsiteX1" fmla="*/ 1205485 w 1205485"/>
              <a:gd name="connsiteY1" fmla="*/ 3419 h 1707504"/>
              <a:gd name="connsiteX2" fmla="*/ 1046136 w 1205485"/>
              <a:gd name="connsiteY2" fmla="*/ 1706179 h 1707504"/>
              <a:gd name="connsiteX3" fmla="*/ 0 w 1205485"/>
              <a:gd name="connsiteY3" fmla="*/ 1707504 h 1707504"/>
              <a:gd name="connsiteX4" fmla="*/ 163390 w 1205485"/>
              <a:gd name="connsiteY4" fmla="*/ 0 h 1707504"/>
              <a:gd name="connsiteX0" fmla="*/ 163390 w 1205485"/>
              <a:gd name="connsiteY0" fmla="*/ 0 h 1711741"/>
              <a:gd name="connsiteX1" fmla="*/ 1205485 w 1205485"/>
              <a:gd name="connsiteY1" fmla="*/ 3419 h 1711741"/>
              <a:gd name="connsiteX2" fmla="*/ 1046136 w 1205485"/>
              <a:gd name="connsiteY2" fmla="*/ 1711741 h 1711741"/>
              <a:gd name="connsiteX3" fmla="*/ 0 w 1205485"/>
              <a:gd name="connsiteY3" fmla="*/ 1707504 h 1711741"/>
              <a:gd name="connsiteX4" fmla="*/ 163390 w 1205485"/>
              <a:gd name="connsiteY4" fmla="*/ 0 h 1711741"/>
              <a:gd name="connsiteX0" fmla="*/ 163390 w 1205485"/>
              <a:gd name="connsiteY0" fmla="*/ 2143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143 h 1708322"/>
              <a:gd name="connsiteX0" fmla="*/ 163390 w 1205485"/>
              <a:gd name="connsiteY0" fmla="*/ 24389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4389 h 1708322"/>
              <a:gd name="connsiteX0" fmla="*/ 166766 w 1205485"/>
              <a:gd name="connsiteY0" fmla="*/ 7704 h 1708322"/>
              <a:gd name="connsiteX1" fmla="*/ 1205485 w 1205485"/>
              <a:gd name="connsiteY1" fmla="*/ 0 h 1708322"/>
              <a:gd name="connsiteX2" fmla="*/ 1046136 w 1205485"/>
              <a:gd name="connsiteY2" fmla="*/ 1708322 h 1708322"/>
              <a:gd name="connsiteX3" fmla="*/ 0 w 1205485"/>
              <a:gd name="connsiteY3" fmla="*/ 1704085 h 1708322"/>
              <a:gd name="connsiteX4" fmla="*/ 166766 w 1205485"/>
              <a:gd name="connsiteY4" fmla="*/ 7704 h 1708322"/>
              <a:gd name="connsiteX0" fmla="*/ 166766 w 1205485"/>
              <a:gd name="connsiteY0" fmla="*/ 0 h 1708960"/>
              <a:gd name="connsiteX1" fmla="*/ 1205485 w 1205485"/>
              <a:gd name="connsiteY1" fmla="*/ 638 h 1708960"/>
              <a:gd name="connsiteX2" fmla="*/ 1046136 w 1205485"/>
              <a:gd name="connsiteY2" fmla="*/ 1708960 h 1708960"/>
              <a:gd name="connsiteX3" fmla="*/ 0 w 1205485"/>
              <a:gd name="connsiteY3" fmla="*/ 1704723 h 1708960"/>
              <a:gd name="connsiteX4" fmla="*/ 166766 w 1205485"/>
              <a:gd name="connsiteY4" fmla="*/ 0 h 1708960"/>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6766 w 1193645"/>
              <a:gd name="connsiteY4" fmla="*/ 6036 h 1714996"/>
              <a:gd name="connsiteX0" fmla="*/ 160188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0188 w 1193645"/>
              <a:gd name="connsiteY4" fmla="*/ 6036 h 1714996"/>
              <a:gd name="connsiteX0" fmla="*/ 160188 w 1193645"/>
              <a:gd name="connsiteY0" fmla="*/ 3255 h 1712215"/>
              <a:gd name="connsiteX1" fmla="*/ 1193645 w 1193645"/>
              <a:gd name="connsiteY1" fmla="*/ 0 h 1712215"/>
              <a:gd name="connsiteX2" fmla="*/ 1046136 w 1193645"/>
              <a:gd name="connsiteY2" fmla="*/ 1712215 h 1712215"/>
              <a:gd name="connsiteX3" fmla="*/ 0 w 1193645"/>
              <a:gd name="connsiteY3" fmla="*/ 1707978 h 1712215"/>
              <a:gd name="connsiteX4" fmla="*/ 160188 w 1193645"/>
              <a:gd name="connsiteY4" fmla="*/ 3255 h 1712215"/>
              <a:gd name="connsiteX0" fmla="*/ 160188 w 1193645"/>
              <a:gd name="connsiteY0" fmla="*/ 3255 h 1712215"/>
              <a:gd name="connsiteX1" fmla="*/ 1193645 w 1193645"/>
              <a:gd name="connsiteY1" fmla="*/ 0 h 1712215"/>
              <a:gd name="connsiteX2" fmla="*/ 1041203 w 1193645"/>
              <a:gd name="connsiteY2" fmla="*/ 1712215 h 1712215"/>
              <a:gd name="connsiteX3" fmla="*/ 0 w 1193645"/>
              <a:gd name="connsiteY3" fmla="*/ 1707978 h 1712215"/>
              <a:gd name="connsiteX4" fmla="*/ 160188 w 1193645"/>
              <a:gd name="connsiteY4" fmla="*/ 3255 h 1712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645" h="1712215">
                <a:moveTo>
                  <a:pt x="160188" y="3255"/>
                </a:moveTo>
                <a:lnTo>
                  <a:pt x="1193645" y="0"/>
                </a:lnTo>
                <a:lnTo>
                  <a:pt x="1041203" y="1712215"/>
                </a:lnTo>
                <a:lnTo>
                  <a:pt x="0" y="1707978"/>
                </a:lnTo>
                <a:lnTo>
                  <a:pt x="160188" y="3255"/>
                </a:lnTo>
                <a:close/>
              </a:path>
            </a:pathLst>
          </a:cu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Image</a:t>
            </a:r>
          </a:p>
        </p:txBody>
      </p:sp>
      <p:sp>
        <p:nvSpPr>
          <p:cNvPr id="59" name="Espace réservé pour une image  2"/>
          <p:cNvSpPr>
            <a:spLocks noGrp="1"/>
          </p:cNvSpPr>
          <p:nvPr>
            <p:ph type="pic" idx="28" hasCustomPrompt="1"/>
          </p:nvPr>
        </p:nvSpPr>
        <p:spPr>
          <a:xfrm>
            <a:off x="7180904" y="4237882"/>
            <a:ext cx="1843759" cy="1561612"/>
          </a:xfrm>
          <a:custGeom>
            <a:avLst/>
            <a:gdLst>
              <a:gd name="connsiteX0" fmla="*/ 0 w 2775973"/>
              <a:gd name="connsiteY0" fmla="*/ 0 h 2376338"/>
              <a:gd name="connsiteX1" fmla="*/ 2775973 w 2775973"/>
              <a:gd name="connsiteY1" fmla="*/ 0 h 2376338"/>
              <a:gd name="connsiteX2" fmla="*/ 2775973 w 2775973"/>
              <a:gd name="connsiteY2" fmla="*/ 2376338 h 2376338"/>
              <a:gd name="connsiteX3" fmla="*/ 0 w 2775973"/>
              <a:gd name="connsiteY3" fmla="*/ 2376338 h 2376338"/>
              <a:gd name="connsiteX4" fmla="*/ 0 w 2775973"/>
              <a:gd name="connsiteY4" fmla="*/ 0 h 2376338"/>
              <a:gd name="connsiteX0" fmla="*/ 0 w 2775973"/>
              <a:gd name="connsiteY0" fmla="*/ 0 h 2376338"/>
              <a:gd name="connsiteX1" fmla="*/ 2460663 w 2775973"/>
              <a:gd name="connsiteY1" fmla="*/ 31531 h 2376338"/>
              <a:gd name="connsiteX2" fmla="*/ 2775973 w 2775973"/>
              <a:gd name="connsiteY2" fmla="*/ 2376338 h 2376338"/>
              <a:gd name="connsiteX3" fmla="*/ 0 w 2775973"/>
              <a:gd name="connsiteY3" fmla="*/ 2376338 h 2376338"/>
              <a:gd name="connsiteX4" fmla="*/ 0 w 2775973"/>
              <a:gd name="connsiteY4" fmla="*/ 0 h 2376338"/>
              <a:gd name="connsiteX0" fmla="*/ 489014 w 3264987"/>
              <a:gd name="connsiteY0" fmla="*/ 0 h 3749042"/>
              <a:gd name="connsiteX1" fmla="*/ 2949677 w 3264987"/>
              <a:gd name="connsiteY1" fmla="*/ 31531 h 3749042"/>
              <a:gd name="connsiteX2" fmla="*/ 3264987 w 3264987"/>
              <a:gd name="connsiteY2" fmla="*/ 2376338 h 3749042"/>
              <a:gd name="connsiteX3" fmla="*/ 0 w 3264987"/>
              <a:gd name="connsiteY3" fmla="*/ 3749042 h 3749042"/>
              <a:gd name="connsiteX4" fmla="*/ 489014 w 3264987"/>
              <a:gd name="connsiteY4" fmla="*/ 0 h 3749042"/>
              <a:gd name="connsiteX0" fmla="*/ 489014 w 2949677"/>
              <a:gd name="connsiteY0" fmla="*/ 0 h 3749042"/>
              <a:gd name="connsiteX1" fmla="*/ 2949677 w 2949677"/>
              <a:gd name="connsiteY1" fmla="*/ 31531 h 3749042"/>
              <a:gd name="connsiteX2" fmla="*/ 2321888 w 2949677"/>
              <a:gd name="connsiteY2" fmla="*/ 3718537 h 3749042"/>
              <a:gd name="connsiteX3" fmla="*/ 0 w 2949677"/>
              <a:gd name="connsiteY3" fmla="*/ 3749042 h 3749042"/>
              <a:gd name="connsiteX4" fmla="*/ 489014 w 2949677"/>
              <a:gd name="connsiteY4" fmla="*/ 0 h 3749042"/>
              <a:gd name="connsiteX0" fmla="*/ 607775 w 2949677"/>
              <a:gd name="connsiteY0" fmla="*/ 59982 h 3717511"/>
              <a:gd name="connsiteX1" fmla="*/ 2949677 w 2949677"/>
              <a:gd name="connsiteY1" fmla="*/ 0 h 3717511"/>
              <a:gd name="connsiteX2" fmla="*/ 2321888 w 2949677"/>
              <a:gd name="connsiteY2" fmla="*/ 3687006 h 3717511"/>
              <a:gd name="connsiteX3" fmla="*/ 0 w 2949677"/>
              <a:gd name="connsiteY3" fmla="*/ 3717511 h 3717511"/>
              <a:gd name="connsiteX4" fmla="*/ 607775 w 2949677"/>
              <a:gd name="connsiteY4" fmla="*/ 59982 h 3717511"/>
              <a:gd name="connsiteX0" fmla="*/ 607775 w 2935705"/>
              <a:gd name="connsiteY0" fmla="*/ 0 h 3657529"/>
              <a:gd name="connsiteX1" fmla="*/ 2935705 w 2935705"/>
              <a:gd name="connsiteY1" fmla="*/ 21363 h 3657529"/>
              <a:gd name="connsiteX2" fmla="*/ 2321888 w 2935705"/>
              <a:gd name="connsiteY2" fmla="*/ 3627024 h 3657529"/>
              <a:gd name="connsiteX3" fmla="*/ 0 w 2935705"/>
              <a:gd name="connsiteY3" fmla="*/ 3657529 h 3657529"/>
              <a:gd name="connsiteX4" fmla="*/ 607775 w 2935705"/>
              <a:gd name="connsiteY4" fmla="*/ 0 h 3657529"/>
              <a:gd name="connsiteX0" fmla="*/ 607775 w 2935705"/>
              <a:gd name="connsiteY0" fmla="*/ 0 h 3657529"/>
              <a:gd name="connsiteX1" fmla="*/ 2935705 w 2935705"/>
              <a:gd name="connsiteY1" fmla="*/ 21363 h 3657529"/>
              <a:gd name="connsiteX2" fmla="*/ 2335860 w 2935705"/>
              <a:gd name="connsiteY2" fmla="*/ 3647361 h 3657529"/>
              <a:gd name="connsiteX3" fmla="*/ 0 w 2935705"/>
              <a:gd name="connsiteY3" fmla="*/ 3657529 h 3657529"/>
              <a:gd name="connsiteX4" fmla="*/ 607775 w 2935705"/>
              <a:gd name="connsiteY4" fmla="*/ 0 h 3657529"/>
              <a:gd name="connsiteX0" fmla="*/ 607775 w 2935705"/>
              <a:gd name="connsiteY0" fmla="*/ 0 h 3647361"/>
              <a:gd name="connsiteX1" fmla="*/ 2935705 w 2935705"/>
              <a:gd name="connsiteY1" fmla="*/ 21363 h 3647361"/>
              <a:gd name="connsiteX2" fmla="*/ 2335860 w 2935705"/>
              <a:gd name="connsiteY2" fmla="*/ 3647361 h 3647361"/>
              <a:gd name="connsiteX3" fmla="*/ 0 w 2935705"/>
              <a:gd name="connsiteY3" fmla="*/ 3647361 h 3647361"/>
              <a:gd name="connsiteX4" fmla="*/ 607775 w 2935705"/>
              <a:gd name="connsiteY4" fmla="*/ 0 h 3647361"/>
              <a:gd name="connsiteX0" fmla="*/ 512984 w 2935705"/>
              <a:gd name="connsiteY0" fmla="*/ 0 h 3671709"/>
              <a:gd name="connsiteX1" fmla="*/ 2935705 w 2935705"/>
              <a:gd name="connsiteY1" fmla="*/ 45711 h 3671709"/>
              <a:gd name="connsiteX2" fmla="*/ 2335860 w 2935705"/>
              <a:gd name="connsiteY2" fmla="*/ 3671709 h 3671709"/>
              <a:gd name="connsiteX3" fmla="*/ 0 w 2935705"/>
              <a:gd name="connsiteY3" fmla="*/ 3671709 h 3671709"/>
              <a:gd name="connsiteX4" fmla="*/ 512984 w 2935705"/>
              <a:gd name="connsiteY4" fmla="*/ 0 h 3671709"/>
              <a:gd name="connsiteX0" fmla="*/ 501832 w 2935705"/>
              <a:gd name="connsiteY0" fmla="*/ 92259 h 3625998"/>
              <a:gd name="connsiteX1" fmla="*/ 2935705 w 2935705"/>
              <a:gd name="connsiteY1" fmla="*/ 0 h 3625998"/>
              <a:gd name="connsiteX2" fmla="*/ 2335860 w 2935705"/>
              <a:gd name="connsiteY2" fmla="*/ 3625998 h 3625998"/>
              <a:gd name="connsiteX3" fmla="*/ 0 w 2935705"/>
              <a:gd name="connsiteY3" fmla="*/ 3625998 h 3625998"/>
              <a:gd name="connsiteX4" fmla="*/ 501832 w 2935705"/>
              <a:gd name="connsiteY4" fmla="*/ 92259 h 3625998"/>
              <a:gd name="connsiteX0" fmla="*/ 434921 w 2935705"/>
              <a:gd name="connsiteY0" fmla="*/ 498053 h 3625998"/>
              <a:gd name="connsiteX1" fmla="*/ 2935705 w 2935705"/>
              <a:gd name="connsiteY1" fmla="*/ 0 h 3625998"/>
              <a:gd name="connsiteX2" fmla="*/ 2335860 w 2935705"/>
              <a:gd name="connsiteY2" fmla="*/ 3625998 h 3625998"/>
              <a:gd name="connsiteX3" fmla="*/ 0 w 2935705"/>
              <a:gd name="connsiteY3" fmla="*/ 3625998 h 3625998"/>
              <a:gd name="connsiteX4" fmla="*/ 434921 w 2935705"/>
              <a:gd name="connsiteY4" fmla="*/ 498053 h 3625998"/>
              <a:gd name="connsiteX0" fmla="*/ 200732 w 2701516"/>
              <a:gd name="connsiteY0" fmla="*/ 498053 h 3625998"/>
              <a:gd name="connsiteX1" fmla="*/ 2701516 w 2701516"/>
              <a:gd name="connsiteY1" fmla="*/ 0 h 3625998"/>
              <a:gd name="connsiteX2" fmla="*/ 2101671 w 2701516"/>
              <a:gd name="connsiteY2" fmla="*/ 3625998 h 3625998"/>
              <a:gd name="connsiteX3" fmla="*/ 0 w 2701516"/>
              <a:gd name="connsiteY3" fmla="*/ 2181371 h 3625998"/>
              <a:gd name="connsiteX4" fmla="*/ 200732 w 2701516"/>
              <a:gd name="connsiteY4" fmla="*/ 498053 h 3625998"/>
              <a:gd name="connsiteX0" fmla="*/ 200732 w 2701516"/>
              <a:gd name="connsiteY0" fmla="*/ 498053 h 2189487"/>
              <a:gd name="connsiteX1" fmla="*/ 2701516 w 2701516"/>
              <a:gd name="connsiteY1" fmla="*/ 0 h 2189487"/>
              <a:gd name="connsiteX2" fmla="*/ 908425 w 2701516"/>
              <a:gd name="connsiteY2" fmla="*/ 2189487 h 2189487"/>
              <a:gd name="connsiteX3" fmla="*/ 0 w 2701516"/>
              <a:gd name="connsiteY3" fmla="*/ 2181371 h 2189487"/>
              <a:gd name="connsiteX4" fmla="*/ 200732 w 2701516"/>
              <a:gd name="connsiteY4" fmla="*/ 498053 h 2189487"/>
              <a:gd name="connsiteX0" fmla="*/ 200732 w 1156988"/>
              <a:gd name="connsiteY0" fmla="*/ 11101 h 1702535"/>
              <a:gd name="connsiteX1" fmla="*/ 1156988 w 1156988"/>
              <a:gd name="connsiteY1" fmla="*/ 0 h 1702535"/>
              <a:gd name="connsiteX2" fmla="*/ 908425 w 1156988"/>
              <a:gd name="connsiteY2" fmla="*/ 1702535 h 1702535"/>
              <a:gd name="connsiteX3" fmla="*/ 0 w 1156988"/>
              <a:gd name="connsiteY3" fmla="*/ 1694419 h 1702535"/>
              <a:gd name="connsiteX4" fmla="*/ 200732 w 1156988"/>
              <a:gd name="connsiteY4" fmla="*/ 11101 h 1702535"/>
              <a:gd name="connsiteX0" fmla="*/ 200732 w 1184868"/>
              <a:gd name="connsiteY0" fmla="*/ 2985 h 1694419"/>
              <a:gd name="connsiteX1" fmla="*/ 1184868 w 1184868"/>
              <a:gd name="connsiteY1" fmla="*/ 0 h 1694419"/>
              <a:gd name="connsiteX2" fmla="*/ 908425 w 1184868"/>
              <a:gd name="connsiteY2" fmla="*/ 1694419 h 1694419"/>
              <a:gd name="connsiteX3" fmla="*/ 0 w 1184868"/>
              <a:gd name="connsiteY3" fmla="*/ 1686303 h 1694419"/>
              <a:gd name="connsiteX4" fmla="*/ 200732 w 1184868"/>
              <a:gd name="connsiteY4" fmla="*/ 2985 h 1694419"/>
              <a:gd name="connsiteX0" fmla="*/ 184004 w 1184868"/>
              <a:gd name="connsiteY0" fmla="*/ 2984 h 1694419"/>
              <a:gd name="connsiteX1" fmla="*/ 1184868 w 1184868"/>
              <a:gd name="connsiteY1" fmla="*/ 0 h 1694419"/>
              <a:gd name="connsiteX2" fmla="*/ 908425 w 1184868"/>
              <a:gd name="connsiteY2" fmla="*/ 1694419 h 1694419"/>
              <a:gd name="connsiteX3" fmla="*/ 0 w 1184868"/>
              <a:gd name="connsiteY3" fmla="*/ 1686303 h 1694419"/>
              <a:gd name="connsiteX4" fmla="*/ 184004 w 1184868"/>
              <a:gd name="connsiteY4" fmla="*/ 2984 h 1694419"/>
              <a:gd name="connsiteX0" fmla="*/ 184004 w 1173716"/>
              <a:gd name="connsiteY0" fmla="*/ 0 h 1691435"/>
              <a:gd name="connsiteX1" fmla="*/ 1173716 w 1173716"/>
              <a:gd name="connsiteY1" fmla="*/ 6200 h 1691435"/>
              <a:gd name="connsiteX2" fmla="*/ 908425 w 1173716"/>
              <a:gd name="connsiteY2" fmla="*/ 1691435 h 1691435"/>
              <a:gd name="connsiteX3" fmla="*/ 0 w 1173716"/>
              <a:gd name="connsiteY3" fmla="*/ 1683319 h 1691435"/>
              <a:gd name="connsiteX4" fmla="*/ 184004 w 1173716"/>
              <a:gd name="connsiteY4" fmla="*/ 0 h 1691435"/>
              <a:gd name="connsiteX0" fmla="*/ 184004 w 1173716"/>
              <a:gd name="connsiteY0" fmla="*/ 0 h 1700620"/>
              <a:gd name="connsiteX1" fmla="*/ 1173716 w 1173716"/>
              <a:gd name="connsiteY1" fmla="*/ 6200 h 1700620"/>
              <a:gd name="connsiteX2" fmla="*/ 914001 w 1173716"/>
              <a:gd name="connsiteY2" fmla="*/ 1700620 h 1700620"/>
              <a:gd name="connsiteX3" fmla="*/ 0 w 1173716"/>
              <a:gd name="connsiteY3" fmla="*/ 1683319 h 1700620"/>
              <a:gd name="connsiteX4" fmla="*/ 184004 w 1173716"/>
              <a:gd name="connsiteY4" fmla="*/ 0 h 1700620"/>
              <a:gd name="connsiteX0" fmla="*/ 184004 w 1173716"/>
              <a:gd name="connsiteY0" fmla="*/ 0 h 1691435"/>
              <a:gd name="connsiteX1" fmla="*/ 1173716 w 1173716"/>
              <a:gd name="connsiteY1" fmla="*/ 6200 h 1691435"/>
              <a:gd name="connsiteX2" fmla="*/ 891697 w 1173716"/>
              <a:gd name="connsiteY2" fmla="*/ 1691435 h 1691435"/>
              <a:gd name="connsiteX3" fmla="*/ 0 w 1173716"/>
              <a:gd name="connsiteY3" fmla="*/ 1683319 h 1691435"/>
              <a:gd name="connsiteX4" fmla="*/ 184004 w 1173716"/>
              <a:gd name="connsiteY4" fmla="*/ 0 h 1691435"/>
              <a:gd name="connsiteX0" fmla="*/ 184004 w 1173716"/>
              <a:gd name="connsiteY0" fmla="*/ 0 h 1683319"/>
              <a:gd name="connsiteX1" fmla="*/ 1173716 w 1173716"/>
              <a:gd name="connsiteY1" fmla="*/ 6200 h 1683319"/>
              <a:gd name="connsiteX2" fmla="*/ 914001 w 1173716"/>
              <a:gd name="connsiteY2" fmla="*/ 1673066 h 1683319"/>
              <a:gd name="connsiteX3" fmla="*/ 0 w 1173716"/>
              <a:gd name="connsiteY3" fmla="*/ 1683319 h 1683319"/>
              <a:gd name="connsiteX4" fmla="*/ 184004 w 1173716"/>
              <a:gd name="connsiteY4" fmla="*/ 0 h 1683319"/>
              <a:gd name="connsiteX0" fmla="*/ 184004 w 1173716"/>
              <a:gd name="connsiteY0" fmla="*/ 0 h 1683319"/>
              <a:gd name="connsiteX1" fmla="*/ 1173716 w 1173716"/>
              <a:gd name="connsiteY1" fmla="*/ 6200 h 1683319"/>
              <a:gd name="connsiteX2" fmla="*/ 941880 w 1173716"/>
              <a:gd name="connsiteY2" fmla="*/ 1682250 h 1683319"/>
              <a:gd name="connsiteX3" fmla="*/ 0 w 1173716"/>
              <a:gd name="connsiteY3" fmla="*/ 1683319 h 1683319"/>
              <a:gd name="connsiteX4" fmla="*/ 184004 w 1173716"/>
              <a:gd name="connsiteY4" fmla="*/ 0 h 1683319"/>
              <a:gd name="connsiteX0" fmla="*/ 217460 w 1207172"/>
              <a:gd name="connsiteY0" fmla="*/ 0 h 1692504"/>
              <a:gd name="connsiteX1" fmla="*/ 1207172 w 1207172"/>
              <a:gd name="connsiteY1" fmla="*/ 6200 h 1692504"/>
              <a:gd name="connsiteX2" fmla="*/ 975336 w 1207172"/>
              <a:gd name="connsiteY2" fmla="*/ 1682250 h 1692504"/>
              <a:gd name="connsiteX3" fmla="*/ 0 w 1207172"/>
              <a:gd name="connsiteY3" fmla="*/ 1692504 h 1692504"/>
              <a:gd name="connsiteX4" fmla="*/ 217460 w 1207172"/>
              <a:gd name="connsiteY4" fmla="*/ 0 h 1692504"/>
              <a:gd name="connsiteX0" fmla="*/ 217460 w 1201596"/>
              <a:gd name="connsiteY0" fmla="*/ 2984 h 1695488"/>
              <a:gd name="connsiteX1" fmla="*/ 1201596 w 1201596"/>
              <a:gd name="connsiteY1" fmla="*/ 0 h 1695488"/>
              <a:gd name="connsiteX2" fmla="*/ 975336 w 1201596"/>
              <a:gd name="connsiteY2" fmla="*/ 1685234 h 1695488"/>
              <a:gd name="connsiteX3" fmla="*/ 0 w 1201596"/>
              <a:gd name="connsiteY3" fmla="*/ 1695488 h 1695488"/>
              <a:gd name="connsiteX4" fmla="*/ 217460 w 1201596"/>
              <a:gd name="connsiteY4" fmla="*/ 2984 h 1695488"/>
              <a:gd name="connsiteX0" fmla="*/ 217460 w 1201596"/>
              <a:gd name="connsiteY0" fmla="*/ 0 h 1692504"/>
              <a:gd name="connsiteX1" fmla="*/ 1201596 w 1201596"/>
              <a:gd name="connsiteY1" fmla="*/ 15385 h 1692504"/>
              <a:gd name="connsiteX2" fmla="*/ 975336 w 1201596"/>
              <a:gd name="connsiteY2" fmla="*/ 1682250 h 1692504"/>
              <a:gd name="connsiteX3" fmla="*/ 0 w 1201596"/>
              <a:gd name="connsiteY3" fmla="*/ 1692504 h 1692504"/>
              <a:gd name="connsiteX4" fmla="*/ 217460 w 1201596"/>
              <a:gd name="connsiteY4" fmla="*/ 0 h 1692504"/>
              <a:gd name="connsiteX0" fmla="*/ 217460 w 1201596"/>
              <a:gd name="connsiteY0" fmla="*/ 2984 h 1677119"/>
              <a:gd name="connsiteX1" fmla="*/ 1201596 w 1201596"/>
              <a:gd name="connsiteY1" fmla="*/ 0 h 1677119"/>
              <a:gd name="connsiteX2" fmla="*/ 975336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980912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1058974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94418"/>
              <a:gd name="connsiteX1" fmla="*/ 1201596 w 1201596"/>
              <a:gd name="connsiteY1" fmla="*/ 0 h 1694418"/>
              <a:gd name="connsiteX2" fmla="*/ 1058974 w 1201596"/>
              <a:gd name="connsiteY2" fmla="*/ 1694418 h 1694418"/>
              <a:gd name="connsiteX3" fmla="*/ 0 w 1201596"/>
              <a:gd name="connsiteY3" fmla="*/ 1677119 h 1694418"/>
              <a:gd name="connsiteX4" fmla="*/ 217460 w 1201596"/>
              <a:gd name="connsiteY4" fmla="*/ 2984 h 1694418"/>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74135 h 1691434"/>
              <a:gd name="connsiteX4" fmla="*/ 217460 w 1223900"/>
              <a:gd name="connsiteY4" fmla="*/ 0 h 1691434"/>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83319 h 1691434"/>
              <a:gd name="connsiteX4" fmla="*/ 217460 w 1223900"/>
              <a:gd name="connsiteY4" fmla="*/ 0 h 1691434"/>
              <a:gd name="connsiteX0" fmla="*/ 217460 w 1212748"/>
              <a:gd name="connsiteY0" fmla="*/ 0 h 1691434"/>
              <a:gd name="connsiteX1" fmla="*/ 1212748 w 1212748"/>
              <a:gd name="connsiteY1" fmla="*/ 6200 h 1691434"/>
              <a:gd name="connsiteX2" fmla="*/ 1058974 w 1212748"/>
              <a:gd name="connsiteY2" fmla="*/ 1691434 h 1691434"/>
              <a:gd name="connsiteX3" fmla="*/ 0 w 1212748"/>
              <a:gd name="connsiteY3" fmla="*/ 1683319 h 1691434"/>
              <a:gd name="connsiteX4" fmla="*/ 217460 w 1212748"/>
              <a:gd name="connsiteY4" fmla="*/ 0 h 1691434"/>
              <a:gd name="connsiteX0" fmla="*/ 217460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217460 w 1212748"/>
              <a:gd name="connsiteY4" fmla="*/ 0 h 1691434"/>
              <a:gd name="connsiteX0" fmla="*/ 178429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8429 w 1212748"/>
              <a:gd name="connsiteY4" fmla="*/ 0 h 1691434"/>
              <a:gd name="connsiteX0" fmla="*/ 172853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2853 w 1212748"/>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2985 h 1685234"/>
              <a:gd name="connsiteX1" fmla="*/ 1201597 w 1201597"/>
              <a:gd name="connsiteY1" fmla="*/ 0 h 1685234"/>
              <a:gd name="connsiteX2" fmla="*/ 1042248 w 1201597"/>
              <a:gd name="connsiteY2" fmla="*/ 1685234 h 1685234"/>
              <a:gd name="connsiteX3" fmla="*/ 0 w 1201597"/>
              <a:gd name="connsiteY3" fmla="*/ 1677119 h 1685234"/>
              <a:gd name="connsiteX4" fmla="*/ 161702 w 1201597"/>
              <a:gd name="connsiteY4" fmla="*/ 2985 h 1685234"/>
              <a:gd name="connsiteX0" fmla="*/ 161702 w 1201597"/>
              <a:gd name="connsiteY0" fmla="*/ 2985 h 1677119"/>
              <a:gd name="connsiteX1" fmla="*/ 1201597 w 1201597"/>
              <a:gd name="connsiteY1" fmla="*/ 0 h 1677119"/>
              <a:gd name="connsiteX2" fmla="*/ 1042248 w 1201597"/>
              <a:gd name="connsiteY2" fmla="*/ 1676049 h 1677119"/>
              <a:gd name="connsiteX3" fmla="*/ 0 w 1201597"/>
              <a:gd name="connsiteY3" fmla="*/ 1677119 h 1677119"/>
              <a:gd name="connsiteX4" fmla="*/ 161702 w 1201597"/>
              <a:gd name="connsiteY4" fmla="*/ 2985 h 1677119"/>
              <a:gd name="connsiteX0" fmla="*/ 156126 w 1201597"/>
              <a:gd name="connsiteY0" fmla="*/ 2984 h 1677119"/>
              <a:gd name="connsiteX1" fmla="*/ 1201597 w 1201597"/>
              <a:gd name="connsiteY1" fmla="*/ 0 h 1677119"/>
              <a:gd name="connsiteX2" fmla="*/ 1042248 w 1201597"/>
              <a:gd name="connsiteY2" fmla="*/ 1676049 h 1677119"/>
              <a:gd name="connsiteX3" fmla="*/ 0 w 1201597"/>
              <a:gd name="connsiteY3" fmla="*/ 1677119 h 1677119"/>
              <a:gd name="connsiteX4" fmla="*/ 156126 w 1201597"/>
              <a:gd name="connsiteY4" fmla="*/ 2984 h 1677119"/>
              <a:gd name="connsiteX0" fmla="*/ 150550 w 1196021"/>
              <a:gd name="connsiteY0" fmla="*/ 2984 h 1695488"/>
              <a:gd name="connsiteX1" fmla="*/ 1196021 w 1196021"/>
              <a:gd name="connsiteY1" fmla="*/ 0 h 1695488"/>
              <a:gd name="connsiteX2" fmla="*/ 1036672 w 1196021"/>
              <a:gd name="connsiteY2" fmla="*/ 1676049 h 1695488"/>
              <a:gd name="connsiteX3" fmla="*/ 0 w 1196021"/>
              <a:gd name="connsiteY3" fmla="*/ 1695488 h 1695488"/>
              <a:gd name="connsiteX4" fmla="*/ 150550 w 1196021"/>
              <a:gd name="connsiteY4" fmla="*/ 2984 h 1695488"/>
              <a:gd name="connsiteX0" fmla="*/ 156126 w 1201597"/>
              <a:gd name="connsiteY0" fmla="*/ 2984 h 1695488"/>
              <a:gd name="connsiteX1" fmla="*/ 1201597 w 1201597"/>
              <a:gd name="connsiteY1" fmla="*/ 0 h 1695488"/>
              <a:gd name="connsiteX2" fmla="*/ 1042248 w 1201597"/>
              <a:gd name="connsiteY2" fmla="*/ 1676049 h 1695488"/>
              <a:gd name="connsiteX3" fmla="*/ 0 w 1201597"/>
              <a:gd name="connsiteY3" fmla="*/ 1695488 h 1695488"/>
              <a:gd name="connsiteX4" fmla="*/ 156126 w 1201597"/>
              <a:gd name="connsiteY4" fmla="*/ 2984 h 1695488"/>
              <a:gd name="connsiteX0" fmla="*/ 161702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61702 w 1207173"/>
              <a:gd name="connsiteY4" fmla="*/ 2984 h 1695488"/>
              <a:gd name="connsiteX0" fmla="*/ 156126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56126 w 1207173"/>
              <a:gd name="connsiteY4" fmla="*/ 2984 h 1695488"/>
              <a:gd name="connsiteX0" fmla="*/ 156126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56126 w 1207173"/>
              <a:gd name="connsiteY4" fmla="*/ 2984 h 1695488"/>
              <a:gd name="connsiteX0" fmla="*/ 167278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67278 w 1207173"/>
              <a:gd name="connsiteY4" fmla="*/ 2984 h 1695488"/>
              <a:gd name="connsiteX0" fmla="*/ 167278 w 1207173"/>
              <a:gd name="connsiteY0" fmla="*/ 2984 h 1713857"/>
              <a:gd name="connsiteX1" fmla="*/ 1207173 w 1207173"/>
              <a:gd name="connsiteY1" fmla="*/ 0 h 1713857"/>
              <a:gd name="connsiteX2" fmla="*/ 1047824 w 1207173"/>
              <a:gd name="connsiteY2" fmla="*/ 1694418 h 1713857"/>
              <a:gd name="connsiteX3" fmla="*/ 0 w 1207173"/>
              <a:gd name="connsiteY3" fmla="*/ 1713857 h 1713857"/>
              <a:gd name="connsiteX4" fmla="*/ 167278 w 1207173"/>
              <a:gd name="connsiteY4" fmla="*/ 2984 h 1713857"/>
              <a:gd name="connsiteX0" fmla="*/ 167278 w 1207173"/>
              <a:gd name="connsiteY0" fmla="*/ 2984 h 1704672"/>
              <a:gd name="connsiteX1" fmla="*/ 1207173 w 1207173"/>
              <a:gd name="connsiteY1" fmla="*/ 0 h 1704672"/>
              <a:gd name="connsiteX2" fmla="*/ 1047824 w 1207173"/>
              <a:gd name="connsiteY2" fmla="*/ 1694418 h 1704672"/>
              <a:gd name="connsiteX3" fmla="*/ 0 w 1207173"/>
              <a:gd name="connsiteY3" fmla="*/ 1704672 h 1704672"/>
              <a:gd name="connsiteX4" fmla="*/ 167278 w 1207173"/>
              <a:gd name="connsiteY4" fmla="*/ 2984 h 1704672"/>
              <a:gd name="connsiteX0" fmla="*/ 161702 w 1207173"/>
              <a:gd name="connsiteY0" fmla="*/ 0 h 1710872"/>
              <a:gd name="connsiteX1" fmla="*/ 1207173 w 1207173"/>
              <a:gd name="connsiteY1" fmla="*/ 6200 h 1710872"/>
              <a:gd name="connsiteX2" fmla="*/ 1047824 w 1207173"/>
              <a:gd name="connsiteY2" fmla="*/ 1700618 h 1710872"/>
              <a:gd name="connsiteX3" fmla="*/ 0 w 1207173"/>
              <a:gd name="connsiteY3" fmla="*/ 1710872 h 1710872"/>
              <a:gd name="connsiteX4" fmla="*/ 161702 w 1207173"/>
              <a:gd name="connsiteY4" fmla="*/ 0 h 1710872"/>
              <a:gd name="connsiteX0" fmla="*/ 167278 w 1212749"/>
              <a:gd name="connsiteY0" fmla="*/ 0 h 1700618"/>
              <a:gd name="connsiteX1" fmla="*/ 1212749 w 1212749"/>
              <a:gd name="connsiteY1" fmla="*/ 6200 h 1700618"/>
              <a:gd name="connsiteX2" fmla="*/ 1053400 w 1212749"/>
              <a:gd name="connsiteY2" fmla="*/ 1700618 h 1700618"/>
              <a:gd name="connsiteX3" fmla="*/ 0 w 1212749"/>
              <a:gd name="connsiteY3" fmla="*/ 1683319 h 1700618"/>
              <a:gd name="connsiteX4" fmla="*/ 167278 w 1212749"/>
              <a:gd name="connsiteY4" fmla="*/ 0 h 1700618"/>
              <a:gd name="connsiteX0" fmla="*/ 161702 w 1207173"/>
              <a:gd name="connsiteY0" fmla="*/ 0 h 1700618"/>
              <a:gd name="connsiteX1" fmla="*/ 1207173 w 1207173"/>
              <a:gd name="connsiteY1" fmla="*/ 6200 h 1700618"/>
              <a:gd name="connsiteX2" fmla="*/ 1047824 w 1207173"/>
              <a:gd name="connsiteY2" fmla="*/ 1700618 h 1700618"/>
              <a:gd name="connsiteX3" fmla="*/ 0 w 1207173"/>
              <a:gd name="connsiteY3" fmla="*/ 1674134 h 1700618"/>
              <a:gd name="connsiteX4" fmla="*/ 161702 w 1207173"/>
              <a:gd name="connsiteY4" fmla="*/ 0 h 1700618"/>
              <a:gd name="connsiteX0" fmla="*/ 161702 w 1207173"/>
              <a:gd name="connsiteY0" fmla="*/ 0 h 1695056"/>
              <a:gd name="connsiteX1" fmla="*/ 1207173 w 1207173"/>
              <a:gd name="connsiteY1" fmla="*/ 638 h 1695056"/>
              <a:gd name="connsiteX2" fmla="*/ 1047824 w 1207173"/>
              <a:gd name="connsiteY2" fmla="*/ 1695056 h 1695056"/>
              <a:gd name="connsiteX3" fmla="*/ 0 w 1207173"/>
              <a:gd name="connsiteY3" fmla="*/ 1668572 h 1695056"/>
              <a:gd name="connsiteX4" fmla="*/ 161702 w 1207173"/>
              <a:gd name="connsiteY4" fmla="*/ 0 h 1695056"/>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1702 w 1205485"/>
              <a:gd name="connsiteY4" fmla="*/ 0 h 1704723"/>
              <a:gd name="connsiteX0" fmla="*/ 158325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58325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3390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3390 w 1205485"/>
              <a:gd name="connsiteY4" fmla="*/ 0 h 1704723"/>
              <a:gd name="connsiteX0" fmla="*/ 163390 w 1205485"/>
              <a:gd name="connsiteY0" fmla="*/ 0 h 1710285"/>
              <a:gd name="connsiteX1" fmla="*/ 1205485 w 1205485"/>
              <a:gd name="connsiteY1" fmla="*/ 3419 h 1710285"/>
              <a:gd name="connsiteX2" fmla="*/ 1046136 w 1205485"/>
              <a:gd name="connsiteY2" fmla="*/ 1697837 h 1710285"/>
              <a:gd name="connsiteX3" fmla="*/ 0 w 1205485"/>
              <a:gd name="connsiteY3" fmla="*/ 1710285 h 1710285"/>
              <a:gd name="connsiteX4" fmla="*/ 163390 w 1205485"/>
              <a:gd name="connsiteY4" fmla="*/ 0 h 1710285"/>
              <a:gd name="connsiteX0" fmla="*/ 163390 w 1205485"/>
              <a:gd name="connsiteY0" fmla="*/ 0 h 1713066"/>
              <a:gd name="connsiteX1" fmla="*/ 1205485 w 1205485"/>
              <a:gd name="connsiteY1" fmla="*/ 3419 h 1713066"/>
              <a:gd name="connsiteX2" fmla="*/ 1046136 w 1205485"/>
              <a:gd name="connsiteY2" fmla="*/ 1697837 h 1713066"/>
              <a:gd name="connsiteX3" fmla="*/ 0 w 1205485"/>
              <a:gd name="connsiteY3" fmla="*/ 1713066 h 1713066"/>
              <a:gd name="connsiteX4" fmla="*/ 163390 w 1205485"/>
              <a:gd name="connsiteY4" fmla="*/ 0 h 1713066"/>
              <a:gd name="connsiteX0" fmla="*/ 163390 w 1205485"/>
              <a:gd name="connsiteY0" fmla="*/ 0 h 1707504"/>
              <a:gd name="connsiteX1" fmla="*/ 1205485 w 1205485"/>
              <a:gd name="connsiteY1" fmla="*/ 3419 h 1707504"/>
              <a:gd name="connsiteX2" fmla="*/ 1046136 w 1205485"/>
              <a:gd name="connsiteY2" fmla="*/ 1697837 h 1707504"/>
              <a:gd name="connsiteX3" fmla="*/ 0 w 1205485"/>
              <a:gd name="connsiteY3" fmla="*/ 1707504 h 1707504"/>
              <a:gd name="connsiteX4" fmla="*/ 163390 w 1205485"/>
              <a:gd name="connsiteY4" fmla="*/ 0 h 1707504"/>
              <a:gd name="connsiteX0" fmla="*/ 163390 w 1205485"/>
              <a:gd name="connsiteY0" fmla="*/ 0 h 1707504"/>
              <a:gd name="connsiteX1" fmla="*/ 1205485 w 1205485"/>
              <a:gd name="connsiteY1" fmla="*/ 3419 h 1707504"/>
              <a:gd name="connsiteX2" fmla="*/ 1046136 w 1205485"/>
              <a:gd name="connsiteY2" fmla="*/ 1706179 h 1707504"/>
              <a:gd name="connsiteX3" fmla="*/ 0 w 1205485"/>
              <a:gd name="connsiteY3" fmla="*/ 1707504 h 1707504"/>
              <a:gd name="connsiteX4" fmla="*/ 163390 w 1205485"/>
              <a:gd name="connsiteY4" fmla="*/ 0 h 1707504"/>
              <a:gd name="connsiteX0" fmla="*/ 163390 w 1205485"/>
              <a:gd name="connsiteY0" fmla="*/ 0 h 1711741"/>
              <a:gd name="connsiteX1" fmla="*/ 1205485 w 1205485"/>
              <a:gd name="connsiteY1" fmla="*/ 3419 h 1711741"/>
              <a:gd name="connsiteX2" fmla="*/ 1046136 w 1205485"/>
              <a:gd name="connsiteY2" fmla="*/ 1711741 h 1711741"/>
              <a:gd name="connsiteX3" fmla="*/ 0 w 1205485"/>
              <a:gd name="connsiteY3" fmla="*/ 1707504 h 1711741"/>
              <a:gd name="connsiteX4" fmla="*/ 163390 w 1205485"/>
              <a:gd name="connsiteY4" fmla="*/ 0 h 1711741"/>
              <a:gd name="connsiteX0" fmla="*/ 163390 w 1205485"/>
              <a:gd name="connsiteY0" fmla="*/ 2143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143 h 1708322"/>
              <a:gd name="connsiteX0" fmla="*/ 163390 w 1205485"/>
              <a:gd name="connsiteY0" fmla="*/ 24389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4389 h 1708322"/>
              <a:gd name="connsiteX0" fmla="*/ 166766 w 1205485"/>
              <a:gd name="connsiteY0" fmla="*/ 7704 h 1708322"/>
              <a:gd name="connsiteX1" fmla="*/ 1205485 w 1205485"/>
              <a:gd name="connsiteY1" fmla="*/ 0 h 1708322"/>
              <a:gd name="connsiteX2" fmla="*/ 1046136 w 1205485"/>
              <a:gd name="connsiteY2" fmla="*/ 1708322 h 1708322"/>
              <a:gd name="connsiteX3" fmla="*/ 0 w 1205485"/>
              <a:gd name="connsiteY3" fmla="*/ 1704085 h 1708322"/>
              <a:gd name="connsiteX4" fmla="*/ 166766 w 1205485"/>
              <a:gd name="connsiteY4" fmla="*/ 7704 h 1708322"/>
              <a:gd name="connsiteX0" fmla="*/ 166766 w 1205485"/>
              <a:gd name="connsiteY0" fmla="*/ 0 h 1708960"/>
              <a:gd name="connsiteX1" fmla="*/ 1205485 w 1205485"/>
              <a:gd name="connsiteY1" fmla="*/ 638 h 1708960"/>
              <a:gd name="connsiteX2" fmla="*/ 1046136 w 1205485"/>
              <a:gd name="connsiteY2" fmla="*/ 1708960 h 1708960"/>
              <a:gd name="connsiteX3" fmla="*/ 0 w 1205485"/>
              <a:gd name="connsiteY3" fmla="*/ 1704723 h 1708960"/>
              <a:gd name="connsiteX4" fmla="*/ 166766 w 1205485"/>
              <a:gd name="connsiteY4" fmla="*/ 0 h 1708960"/>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6766 w 1193645"/>
              <a:gd name="connsiteY4" fmla="*/ 6036 h 1714996"/>
              <a:gd name="connsiteX0" fmla="*/ 160188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0188 w 1193645"/>
              <a:gd name="connsiteY4" fmla="*/ 6036 h 1714996"/>
              <a:gd name="connsiteX0" fmla="*/ 160188 w 1193645"/>
              <a:gd name="connsiteY0" fmla="*/ 3255 h 1712215"/>
              <a:gd name="connsiteX1" fmla="*/ 1193645 w 1193645"/>
              <a:gd name="connsiteY1" fmla="*/ 0 h 1712215"/>
              <a:gd name="connsiteX2" fmla="*/ 1046136 w 1193645"/>
              <a:gd name="connsiteY2" fmla="*/ 1712215 h 1712215"/>
              <a:gd name="connsiteX3" fmla="*/ 0 w 1193645"/>
              <a:gd name="connsiteY3" fmla="*/ 1707978 h 1712215"/>
              <a:gd name="connsiteX4" fmla="*/ 160188 w 1193645"/>
              <a:gd name="connsiteY4" fmla="*/ 3255 h 1712215"/>
              <a:gd name="connsiteX0" fmla="*/ 160188 w 1193645"/>
              <a:gd name="connsiteY0" fmla="*/ 3255 h 1712215"/>
              <a:gd name="connsiteX1" fmla="*/ 1193645 w 1193645"/>
              <a:gd name="connsiteY1" fmla="*/ 0 h 1712215"/>
              <a:gd name="connsiteX2" fmla="*/ 1041203 w 1193645"/>
              <a:gd name="connsiteY2" fmla="*/ 1712215 h 1712215"/>
              <a:gd name="connsiteX3" fmla="*/ 0 w 1193645"/>
              <a:gd name="connsiteY3" fmla="*/ 1707978 h 1712215"/>
              <a:gd name="connsiteX4" fmla="*/ 160188 w 1193645"/>
              <a:gd name="connsiteY4" fmla="*/ 3255 h 1712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645" h="1712215">
                <a:moveTo>
                  <a:pt x="160188" y="3255"/>
                </a:moveTo>
                <a:lnTo>
                  <a:pt x="1193645" y="0"/>
                </a:lnTo>
                <a:lnTo>
                  <a:pt x="1041203" y="1712215"/>
                </a:lnTo>
                <a:lnTo>
                  <a:pt x="0" y="1707978"/>
                </a:lnTo>
                <a:lnTo>
                  <a:pt x="160188" y="3255"/>
                </a:lnTo>
                <a:close/>
              </a:path>
            </a:pathLst>
          </a:cu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Image</a:t>
            </a:r>
          </a:p>
        </p:txBody>
      </p:sp>
    </p:spTree>
    <p:extLst>
      <p:ext uri="{BB962C8B-B14F-4D97-AF65-F5344CB8AC3E}">
        <p14:creationId xmlns:p14="http://schemas.microsoft.com/office/powerpoint/2010/main" val="1384892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page">
    <p:spTree>
      <p:nvGrpSpPr>
        <p:cNvPr id="1" name=""/>
        <p:cNvGrpSpPr/>
        <p:nvPr/>
      </p:nvGrpSpPr>
      <p:grpSpPr>
        <a:xfrm>
          <a:off x="0" y="0"/>
          <a:ext cx="0" cy="0"/>
          <a:chOff x="0" y="0"/>
          <a:chExt cx="0" cy="0"/>
        </a:xfrm>
      </p:grpSpPr>
      <p:sp>
        <p:nvSpPr>
          <p:cNvPr id="4" name="Parallélogramme 3"/>
          <p:cNvSpPr/>
          <p:nvPr userDrawn="1"/>
        </p:nvSpPr>
        <p:spPr>
          <a:xfrm>
            <a:off x="-816768" y="1196752"/>
            <a:ext cx="2572299" cy="2481520"/>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Parallélogramme 4"/>
          <p:cNvSpPr/>
          <p:nvPr userDrawn="1"/>
        </p:nvSpPr>
        <p:spPr>
          <a:xfrm>
            <a:off x="10992544" y="1196752"/>
            <a:ext cx="2572299" cy="2481520"/>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7" name="Image 6"/>
          <p:cNvPicPr>
            <a:picLocks noChangeAspect="1"/>
          </p:cNvPicPr>
          <p:nvPr userDrawn="1"/>
        </p:nvPicPr>
        <p:blipFill>
          <a:blip r:embed="rId2"/>
          <a:stretch>
            <a:fillRect/>
          </a:stretch>
        </p:blipFill>
        <p:spPr>
          <a:xfrm>
            <a:off x="263352" y="4014763"/>
            <a:ext cx="975445" cy="518205"/>
          </a:xfrm>
          <a:prstGeom prst="rect">
            <a:avLst/>
          </a:prstGeom>
        </p:spPr>
      </p:pic>
      <p:pic>
        <p:nvPicPr>
          <p:cNvPr id="8" name="Image 7"/>
          <p:cNvPicPr>
            <a:picLocks noChangeAspect="1"/>
          </p:cNvPicPr>
          <p:nvPr userDrawn="1"/>
        </p:nvPicPr>
        <p:blipFill>
          <a:blip r:embed="rId3"/>
          <a:stretch>
            <a:fillRect/>
          </a:stretch>
        </p:blipFill>
        <p:spPr>
          <a:xfrm>
            <a:off x="10776520" y="5085184"/>
            <a:ext cx="784928" cy="548688"/>
          </a:xfrm>
          <a:prstGeom prst="rect">
            <a:avLst/>
          </a:prstGeom>
        </p:spPr>
      </p:pic>
      <p:sp>
        <p:nvSpPr>
          <p:cNvPr id="10" name="Titre 1"/>
          <p:cNvSpPr>
            <a:spLocks noGrp="1"/>
          </p:cNvSpPr>
          <p:nvPr>
            <p:ph type="title" hasCustomPrompt="1"/>
          </p:nvPr>
        </p:nvSpPr>
        <p:spPr>
          <a:xfrm>
            <a:off x="1919536" y="1340768"/>
            <a:ext cx="8217561" cy="2337503"/>
          </a:xfrm>
          <a:prstGeom prst="rect">
            <a:avLst/>
          </a:prstGeom>
        </p:spPr>
        <p:txBody>
          <a:bodyPr/>
          <a:lstStyle>
            <a:lvl1pPr algn="l">
              <a:defRPr lang="fr-FR" sz="4800" i="0" kern="1200" dirty="0">
                <a:solidFill>
                  <a:schemeClr val="tx1"/>
                </a:solidFill>
                <a:latin typeface="Segoe UI Light" panose="020B0502040204020203" pitchFamily="34" charset="0"/>
                <a:ea typeface="+mn-ea"/>
                <a:cs typeface="Segoe UI Light" panose="020B0502040204020203" pitchFamily="34" charset="0"/>
              </a:defRPr>
            </a:lvl1pPr>
          </a:lstStyle>
          <a:p>
            <a:r>
              <a:rPr lang="en-US" noProof="0" dirty="0"/>
              <a:t>Title</a:t>
            </a:r>
          </a:p>
        </p:txBody>
      </p:sp>
      <p:sp>
        <p:nvSpPr>
          <p:cNvPr id="12" name="Sous-titre 2"/>
          <p:cNvSpPr>
            <a:spLocks noGrp="1"/>
          </p:cNvSpPr>
          <p:nvPr>
            <p:ph type="subTitle" idx="11" hasCustomPrompt="1"/>
          </p:nvPr>
        </p:nvSpPr>
        <p:spPr>
          <a:xfrm>
            <a:off x="1231962" y="4125228"/>
            <a:ext cx="9144000" cy="1655762"/>
          </a:xfrm>
          <a:prstGeom prst="rect">
            <a:avLst/>
          </a:prstGeom>
        </p:spPr>
        <p:txBody>
          <a:bodyPr/>
          <a:lstStyle>
            <a:lvl1pPr marL="0" indent="0" algn="ctr">
              <a:buNone/>
              <a:defRPr lang="fr-FR" sz="4400" i="1" kern="1200" dirty="0">
                <a:solidFill>
                  <a:schemeClr val="tx1">
                    <a:lumMod val="65000"/>
                    <a:lumOff val="35000"/>
                  </a:schemeClr>
                </a:solidFill>
                <a:latin typeface="Segoe UI Light" panose="020B0502040204020203" pitchFamily="34" charset="0"/>
                <a:ea typeface="+mn-ea"/>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Subtitle</a:t>
            </a:r>
          </a:p>
        </p:txBody>
      </p:sp>
    </p:spTree>
    <p:extLst>
      <p:ext uri="{BB962C8B-B14F-4D97-AF65-F5344CB8AC3E}">
        <p14:creationId xmlns:p14="http://schemas.microsoft.com/office/powerpoint/2010/main" val="11535263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pter page with image">
    <p:spTree>
      <p:nvGrpSpPr>
        <p:cNvPr id="1" name=""/>
        <p:cNvGrpSpPr/>
        <p:nvPr/>
      </p:nvGrpSpPr>
      <p:grpSpPr>
        <a:xfrm>
          <a:off x="0" y="0"/>
          <a:ext cx="0" cy="0"/>
          <a:chOff x="0" y="0"/>
          <a:chExt cx="0" cy="0"/>
        </a:xfrm>
      </p:grpSpPr>
      <p:sp>
        <p:nvSpPr>
          <p:cNvPr id="11" name="Espace réservé pour une image  2"/>
          <p:cNvSpPr>
            <a:spLocks noGrp="1"/>
          </p:cNvSpPr>
          <p:nvPr>
            <p:ph type="pic" idx="1" hasCustomPrompt="1"/>
          </p:nvPr>
        </p:nvSpPr>
        <p:spPr>
          <a:xfrm>
            <a:off x="-976429" y="-76807"/>
            <a:ext cx="4416782" cy="3770100"/>
          </a:xfrm>
          <a:custGeom>
            <a:avLst/>
            <a:gdLst>
              <a:gd name="connsiteX0" fmla="*/ 0 w 2775973"/>
              <a:gd name="connsiteY0" fmla="*/ 0 h 2376338"/>
              <a:gd name="connsiteX1" fmla="*/ 2775973 w 2775973"/>
              <a:gd name="connsiteY1" fmla="*/ 0 h 2376338"/>
              <a:gd name="connsiteX2" fmla="*/ 2775973 w 2775973"/>
              <a:gd name="connsiteY2" fmla="*/ 2376338 h 2376338"/>
              <a:gd name="connsiteX3" fmla="*/ 0 w 2775973"/>
              <a:gd name="connsiteY3" fmla="*/ 2376338 h 2376338"/>
              <a:gd name="connsiteX4" fmla="*/ 0 w 2775973"/>
              <a:gd name="connsiteY4" fmla="*/ 0 h 2376338"/>
              <a:gd name="connsiteX0" fmla="*/ 0 w 2775973"/>
              <a:gd name="connsiteY0" fmla="*/ 0 h 2376338"/>
              <a:gd name="connsiteX1" fmla="*/ 2460663 w 2775973"/>
              <a:gd name="connsiteY1" fmla="*/ 31531 h 2376338"/>
              <a:gd name="connsiteX2" fmla="*/ 2775973 w 2775973"/>
              <a:gd name="connsiteY2" fmla="*/ 2376338 h 2376338"/>
              <a:gd name="connsiteX3" fmla="*/ 0 w 2775973"/>
              <a:gd name="connsiteY3" fmla="*/ 2376338 h 2376338"/>
              <a:gd name="connsiteX4" fmla="*/ 0 w 2775973"/>
              <a:gd name="connsiteY4" fmla="*/ 0 h 2376338"/>
              <a:gd name="connsiteX0" fmla="*/ 489014 w 3264987"/>
              <a:gd name="connsiteY0" fmla="*/ 0 h 3749042"/>
              <a:gd name="connsiteX1" fmla="*/ 2949677 w 3264987"/>
              <a:gd name="connsiteY1" fmla="*/ 31531 h 3749042"/>
              <a:gd name="connsiteX2" fmla="*/ 3264987 w 3264987"/>
              <a:gd name="connsiteY2" fmla="*/ 2376338 h 3749042"/>
              <a:gd name="connsiteX3" fmla="*/ 0 w 3264987"/>
              <a:gd name="connsiteY3" fmla="*/ 3749042 h 3749042"/>
              <a:gd name="connsiteX4" fmla="*/ 489014 w 3264987"/>
              <a:gd name="connsiteY4" fmla="*/ 0 h 3749042"/>
              <a:gd name="connsiteX0" fmla="*/ 489014 w 2949677"/>
              <a:gd name="connsiteY0" fmla="*/ 0 h 3749042"/>
              <a:gd name="connsiteX1" fmla="*/ 2949677 w 2949677"/>
              <a:gd name="connsiteY1" fmla="*/ 31531 h 3749042"/>
              <a:gd name="connsiteX2" fmla="*/ 2321888 w 2949677"/>
              <a:gd name="connsiteY2" fmla="*/ 3718537 h 3749042"/>
              <a:gd name="connsiteX3" fmla="*/ 0 w 2949677"/>
              <a:gd name="connsiteY3" fmla="*/ 3749042 h 3749042"/>
              <a:gd name="connsiteX4" fmla="*/ 489014 w 2949677"/>
              <a:gd name="connsiteY4" fmla="*/ 0 h 3749042"/>
              <a:gd name="connsiteX0" fmla="*/ 607775 w 2949677"/>
              <a:gd name="connsiteY0" fmla="*/ 59982 h 3717511"/>
              <a:gd name="connsiteX1" fmla="*/ 2949677 w 2949677"/>
              <a:gd name="connsiteY1" fmla="*/ 0 h 3717511"/>
              <a:gd name="connsiteX2" fmla="*/ 2321888 w 2949677"/>
              <a:gd name="connsiteY2" fmla="*/ 3687006 h 3717511"/>
              <a:gd name="connsiteX3" fmla="*/ 0 w 2949677"/>
              <a:gd name="connsiteY3" fmla="*/ 3717511 h 3717511"/>
              <a:gd name="connsiteX4" fmla="*/ 607775 w 2949677"/>
              <a:gd name="connsiteY4" fmla="*/ 59982 h 3717511"/>
              <a:gd name="connsiteX0" fmla="*/ 607775 w 2935705"/>
              <a:gd name="connsiteY0" fmla="*/ 0 h 3657529"/>
              <a:gd name="connsiteX1" fmla="*/ 2935705 w 2935705"/>
              <a:gd name="connsiteY1" fmla="*/ 21363 h 3657529"/>
              <a:gd name="connsiteX2" fmla="*/ 2321888 w 2935705"/>
              <a:gd name="connsiteY2" fmla="*/ 3627024 h 3657529"/>
              <a:gd name="connsiteX3" fmla="*/ 0 w 2935705"/>
              <a:gd name="connsiteY3" fmla="*/ 3657529 h 3657529"/>
              <a:gd name="connsiteX4" fmla="*/ 607775 w 2935705"/>
              <a:gd name="connsiteY4" fmla="*/ 0 h 3657529"/>
              <a:gd name="connsiteX0" fmla="*/ 607775 w 2935705"/>
              <a:gd name="connsiteY0" fmla="*/ 0 h 3657529"/>
              <a:gd name="connsiteX1" fmla="*/ 2935705 w 2935705"/>
              <a:gd name="connsiteY1" fmla="*/ 21363 h 3657529"/>
              <a:gd name="connsiteX2" fmla="*/ 2335860 w 2935705"/>
              <a:gd name="connsiteY2" fmla="*/ 3647361 h 3657529"/>
              <a:gd name="connsiteX3" fmla="*/ 0 w 2935705"/>
              <a:gd name="connsiteY3" fmla="*/ 3657529 h 3657529"/>
              <a:gd name="connsiteX4" fmla="*/ 607775 w 2935705"/>
              <a:gd name="connsiteY4" fmla="*/ 0 h 3657529"/>
              <a:gd name="connsiteX0" fmla="*/ 607775 w 2935705"/>
              <a:gd name="connsiteY0" fmla="*/ 0 h 3647361"/>
              <a:gd name="connsiteX1" fmla="*/ 2935705 w 2935705"/>
              <a:gd name="connsiteY1" fmla="*/ 21363 h 3647361"/>
              <a:gd name="connsiteX2" fmla="*/ 2335860 w 2935705"/>
              <a:gd name="connsiteY2" fmla="*/ 3647361 h 3647361"/>
              <a:gd name="connsiteX3" fmla="*/ 0 w 2935705"/>
              <a:gd name="connsiteY3" fmla="*/ 3647361 h 3647361"/>
              <a:gd name="connsiteX4" fmla="*/ 607775 w 2935705"/>
              <a:gd name="connsiteY4" fmla="*/ 0 h 3647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5705" h="3647361">
                <a:moveTo>
                  <a:pt x="607775" y="0"/>
                </a:moveTo>
                <a:lnTo>
                  <a:pt x="2935705" y="21363"/>
                </a:lnTo>
                <a:lnTo>
                  <a:pt x="2335860" y="3647361"/>
                </a:lnTo>
                <a:lnTo>
                  <a:pt x="0" y="3647361"/>
                </a:lnTo>
                <a:lnTo>
                  <a:pt x="607775" y="0"/>
                </a:lnTo>
                <a:close/>
              </a:path>
            </a:pathLst>
          </a:cu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Image</a:t>
            </a:r>
          </a:p>
        </p:txBody>
      </p:sp>
      <p:sp>
        <p:nvSpPr>
          <p:cNvPr id="5" name="Parallélogramme 4"/>
          <p:cNvSpPr/>
          <p:nvPr userDrawn="1"/>
        </p:nvSpPr>
        <p:spPr>
          <a:xfrm>
            <a:off x="10992544" y="1196752"/>
            <a:ext cx="2572299" cy="2481520"/>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DD2515"/>
              </a:solidFill>
            </a:endParaRPr>
          </a:p>
        </p:txBody>
      </p:sp>
      <p:pic>
        <p:nvPicPr>
          <p:cNvPr id="7" name="Image 6"/>
          <p:cNvPicPr>
            <a:picLocks noChangeAspect="1"/>
          </p:cNvPicPr>
          <p:nvPr userDrawn="1"/>
        </p:nvPicPr>
        <p:blipFill>
          <a:blip r:embed="rId2"/>
          <a:stretch>
            <a:fillRect/>
          </a:stretch>
        </p:blipFill>
        <p:spPr>
          <a:xfrm>
            <a:off x="263352" y="4014763"/>
            <a:ext cx="975445" cy="518205"/>
          </a:xfrm>
          <a:prstGeom prst="rect">
            <a:avLst/>
          </a:prstGeom>
        </p:spPr>
      </p:pic>
      <p:pic>
        <p:nvPicPr>
          <p:cNvPr id="8" name="Image 7"/>
          <p:cNvPicPr>
            <a:picLocks noChangeAspect="1"/>
          </p:cNvPicPr>
          <p:nvPr userDrawn="1"/>
        </p:nvPicPr>
        <p:blipFill>
          <a:blip r:embed="rId3"/>
          <a:stretch>
            <a:fillRect/>
          </a:stretch>
        </p:blipFill>
        <p:spPr>
          <a:xfrm>
            <a:off x="10776520" y="5085184"/>
            <a:ext cx="784928" cy="548688"/>
          </a:xfrm>
          <a:prstGeom prst="rect">
            <a:avLst/>
          </a:prstGeom>
        </p:spPr>
      </p:pic>
      <p:sp>
        <p:nvSpPr>
          <p:cNvPr id="12" name="Titre 1"/>
          <p:cNvSpPr>
            <a:spLocks noGrp="1"/>
          </p:cNvSpPr>
          <p:nvPr>
            <p:ph type="title" hasCustomPrompt="1"/>
          </p:nvPr>
        </p:nvSpPr>
        <p:spPr>
          <a:xfrm>
            <a:off x="3232321" y="2245373"/>
            <a:ext cx="7552191" cy="822597"/>
          </a:xfrm>
          <a:prstGeom prst="rect">
            <a:avLst/>
          </a:prstGeom>
        </p:spPr>
        <p:txBody>
          <a:bodyPr/>
          <a:lstStyle>
            <a:lvl1pPr>
              <a:defRPr lang="fr-FR" sz="4800" i="0" kern="1200" dirty="0">
                <a:solidFill>
                  <a:schemeClr val="tx1"/>
                </a:solidFill>
                <a:latin typeface="Segoe UI Light" panose="020B0502040204020203" pitchFamily="34" charset="0"/>
                <a:ea typeface="+mn-ea"/>
                <a:cs typeface="Segoe UI Light" panose="020B0502040204020203" pitchFamily="34" charset="0"/>
              </a:defRPr>
            </a:lvl1pPr>
          </a:lstStyle>
          <a:p>
            <a:r>
              <a:rPr lang="en-US" noProof="0" dirty="0"/>
              <a:t>Title</a:t>
            </a:r>
          </a:p>
        </p:txBody>
      </p:sp>
      <p:sp>
        <p:nvSpPr>
          <p:cNvPr id="14" name="Sous-titre 2"/>
          <p:cNvSpPr>
            <a:spLocks noGrp="1"/>
          </p:cNvSpPr>
          <p:nvPr>
            <p:ph type="subTitle" idx="11" hasCustomPrompt="1"/>
          </p:nvPr>
        </p:nvSpPr>
        <p:spPr>
          <a:xfrm>
            <a:off x="1231962" y="4125228"/>
            <a:ext cx="9144000" cy="1655762"/>
          </a:xfrm>
          <a:prstGeom prst="rect">
            <a:avLst/>
          </a:prstGeom>
        </p:spPr>
        <p:txBody>
          <a:bodyPr/>
          <a:lstStyle>
            <a:lvl1pPr marL="0" indent="0" algn="ctr">
              <a:buNone/>
              <a:defRPr lang="fr-FR" sz="4400" i="1" kern="1200" dirty="0">
                <a:solidFill>
                  <a:schemeClr val="tx1">
                    <a:lumMod val="65000"/>
                    <a:lumOff val="35000"/>
                  </a:schemeClr>
                </a:solidFill>
                <a:latin typeface="Segoe UI Light" panose="020B0502040204020203" pitchFamily="34" charset="0"/>
                <a:ea typeface="+mn-ea"/>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Subtitle</a:t>
            </a:r>
          </a:p>
        </p:txBody>
      </p:sp>
      <p:sp>
        <p:nvSpPr>
          <p:cNvPr id="15" name="Espace réservé du texte 2"/>
          <p:cNvSpPr>
            <a:spLocks noGrp="1"/>
          </p:cNvSpPr>
          <p:nvPr>
            <p:ph type="body" idx="17" hasCustomPrompt="1"/>
          </p:nvPr>
        </p:nvSpPr>
        <p:spPr>
          <a:xfrm>
            <a:off x="0" y="2245372"/>
            <a:ext cx="2495601" cy="822597"/>
          </a:xfrm>
          <a:prstGeom prst="rect">
            <a:avLst/>
          </a:prstGeom>
        </p:spPr>
        <p:txBody>
          <a:bodyPr anchor="t" anchorCtr="0"/>
          <a:lstStyle>
            <a:lvl1pPr marL="0" indent="0">
              <a:buNone/>
              <a:defRPr lang="fr-FR" sz="4800" b="0" i="0" kern="1200" dirty="0" smtClean="0">
                <a:solidFill>
                  <a:schemeClr val="bg1"/>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dirty="0"/>
              <a:t>Title04</a:t>
            </a:r>
          </a:p>
        </p:txBody>
      </p:sp>
    </p:spTree>
    <p:extLst>
      <p:ext uri="{BB962C8B-B14F-4D97-AF65-F5344CB8AC3E}">
        <p14:creationId xmlns:p14="http://schemas.microsoft.com/office/powerpoint/2010/main" val="41318727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egular page">
    <p:spTree>
      <p:nvGrpSpPr>
        <p:cNvPr id="1" name=""/>
        <p:cNvGrpSpPr/>
        <p:nvPr/>
      </p:nvGrpSpPr>
      <p:grpSpPr>
        <a:xfrm>
          <a:off x="0" y="0"/>
          <a:ext cx="0" cy="0"/>
          <a:chOff x="0" y="0"/>
          <a:chExt cx="0" cy="0"/>
        </a:xfrm>
      </p:grpSpPr>
      <p:grpSp>
        <p:nvGrpSpPr>
          <p:cNvPr id="16" name="Groupe 15"/>
          <p:cNvGrpSpPr/>
          <p:nvPr userDrawn="1"/>
        </p:nvGrpSpPr>
        <p:grpSpPr>
          <a:xfrm>
            <a:off x="10128448" y="0"/>
            <a:ext cx="3096344" cy="5733256"/>
            <a:chOff x="10128448" y="0"/>
            <a:chExt cx="3096344" cy="5733256"/>
          </a:xfrm>
        </p:grpSpPr>
        <p:sp>
          <p:nvSpPr>
            <p:cNvPr id="17" name="Parallélogramme 16"/>
            <p:cNvSpPr/>
            <p:nvPr userDrawn="1"/>
          </p:nvSpPr>
          <p:spPr>
            <a:xfrm>
              <a:off x="11474171" y="0"/>
              <a:ext cx="1534597" cy="720000"/>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e 17"/>
            <p:cNvGrpSpPr/>
            <p:nvPr userDrawn="1"/>
          </p:nvGrpSpPr>
          <p:grpSpPr>
            <a:xfrm>
              <a:off x="10128448" y="1412776"/>
              <a:ext cx="3096344" cy="4320480"/>
              <a:chOff x="10128448" y="1412776"/>
              <a:chExt cx="3096344" cy="4320480"/>
            </a:xfrm>
          </p:grpSpPr>
          <p:sp>
            <p:nvSpPr>
              <p:cNvPr id="19" name="Parallélogramme 18"/>
              <p:cNvSpPr/>
              <p:nvPr userDrawn="1"/>
            </p:nvSpPr>
            <p:spPr>
              <a:xfrm>
                <a:off x="10128448" y="1412776"/>
                <a:ext cx="3096344" cy="4320480"/>
              </a:xfrm>
              <a:prstGeom prst="parallelogram">
                <a:avLst>
                  <a:gd name="adj" fmla="val 3845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Parallélogramme 19"/>
              <p:cNvSpPr/>
              <p:nvPr userDrawn="1"/>
            </p:nvSpPr>
            <p:spPr>
              <a:xfrm>
                <a:off x="11784632" y="4050054"/>
                <a:ext cx="1440160" cy="1683202"/>
              </a:xfrm>
              <a:prstGeom prst="parallelogram">
                <a:avLst>
                  <a:gd name="adj" fmla="val 3845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2" name="Parallélogramme 21"/>
          <p:cNvSpPr/>
          <p:nvPr userDrawn="1"/>
        </p:nvSpPr>
        <p:spPr>
          <a:xfrm>
            <a:off x="-384720" y="-27383"/>
            <a:ext cx="2592288" cy="1224135"/>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Titre 1"/>
          <p:cNvSpPr>
            <a:spLocks noGrp="1"/>
          </p:cNvSpPr>
          <p:nvPr>
            <p:ph type="title" hasCustomPrompt="1"/>
          </p:nvPr>
        </p:nvSpPr>
        <p:spPr>
          <a:xfrm>
            <a:off x="0" y="194057"/>
            <a:ext cx="1964824" cy="720000"/>
          </a:xfrm>
          <a:prstGeom prst="rect">
            <a:avLst/>
          </a:prstGeom>
        </p:spPr>
        <p:txBody>
          <a:bodyPr anchor="ctr" anchorCtr="0"/>
          <a:lstStyle>
            <a:lvl1pPr algn="ctr">
              <a:defRPr lang="fr-FR" sz="2000" i="0" kern="1200" dirty="0">
                <a:solidFill>
                  <a:schemeClr val="bg1"/>
                </a:solidFill>
                <a:latin typeface="Segoe UI" panose="020B0502040204020203" pitchFamily="34" charset="0"/>
                <a:ea typeface="+mn-ea"/>
                <a:cs typeface="Segoe UI" panose="020B0502040204020203" pitchFamily="34" charset="0"/>
              </a:defRPr>
            </a:lvl1pPr>
          </a:lstStyle>
          <a:p>
            <a:r>
              <a:rPr lang="en-US" noProof="0" dirty="0"/>
              <a:t>Chapter</a:t>
            </a:r>
          </a:p>
        </p:txBody>
      </p:sp>
      <p:sp>
        <p:nvSpPr>
          <p:cNvPr id="24" name="Espace réservé du texte 3"/>
          <p:cNvSpPr>
            <a:spLocks noGrp="1"/>
          </p:cNvSpPr>
          <p:nvPr>
            <p:ph type="body" sz="half" idx="2" hasCustomPrompt="1"/>
          </p:nvPr>
        </p:nvSpPr>
        <p:spPr>
          <a:xfrm>
            <a:off x="2207568" y="0"/>
            <a:ext cx="9410619" cy="720000"/>
          </a:xfrm>
          <a:prstGeom prst="rect">
            <a:avLst/>
          </a:prstGeom>
        </p:spPr>
        <p:txBody>
          <a:bodyPr anchor="b" anchorCtr="0"/>
          <a:lstStyle>
            <a:lvl1pPr marL="0" indent="0">
              <a:buNone/>
              <a:defRPr sz="3600">
                <a:latin typeface="Segoe UI Light" panose="020B0502040204020203" pitchFamily="34" charset="0"/>
                <a:cs typeface="Segoe UI Light"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dirty="0"/>
              <a:t>Title</a:t>
            </a:r>
          </a:p>
        </p:txBody>
      </p:sp>
      <p:sp>
        <p:nvSpPr>
          <p:cNvPr id="25" name="Espace réservé du contenu 2"/>
          <p:cNvSpPr>
            <a:spLocks noGrp="1"/>
          </p:cNvSpPr>
          <p:nvPr>
            <p:ph sz="half" idx="1" hasCustomPrompt="1"/>
          </p:nvPr>
        </p:nvSpPr>
        <p:spPr>
          <a:xfrm>
            <a:off x="407369" y="1722642"/>
            <a:ext cx="7200799" cy="698246"/>
          </a:xfrm>
          <a:prstGeom prst="rect">
            <a:avLst/>
          </a:prstGeom>
        </p:spPr>
        <p:txBody>
          <a:bodyPr/>
          <a:lstStyle>
            <a:lvl1pPr marL="0" indent="0">
              <a:lnSpc>
                <a:spcPct val="100000"/>
              </a:lnSpc>
              <a:buNone/>
              <a:defRPr lang="fr-FR" sz="2400" b="1" kern="1200" dirty="0" smtClean="0">
                <a:solidFill>
                  <a:schemeClr val="tx1"/>
                </a:solidFill>
                <a:latin typeface="Segoe UI Semilight" panose="020B0402040204020203" pitchFamily="34" charset="0"/>
                <a:ea typeface="+mn-ea"/>
                <a:cs typeface="Segoe UI Semilight" panose="020B0402040204020203" pitchFamily="34" charset="0"/>
              </a:defRPr>
            </a:lvl1pPr>
            <a:lvl2pPr>
              <a:lnSpc>
                <a:spcPct val="150000"/>
              </a:lnSpc>
              <a:defRPr lang="fr-FR" sz="2400" kern="1200" dirty="0" smtClean="0">
                <a:solidFill>
                  <a:schemeClr val="tx1"/>
                </a:solidFill>
                <a:latin typeface="Segoe UI" panose="020B0502040204020203" pitchFamily="34" charset="0"/>
                <a:ea typeface="+mn-ea"/>
                <a:cs typeface="Segoe UI" panose="020B0502040204020203" pitchFamily="34" charset="0"/>
              </a:defRPr>
            </a:lvl2pPr>
            <a:lvl3pPr>
              <a:defRPr lang="fr-FR" sz="2000" kern="1200" dirty="0" smtClean="0">
                <a:solidFill>
                  <a:schemeClr val="tx1"/>
                </a:solidFill>
                <a:latin typeface="Segoe UI" panose="020B0502040204020203" pitchFamily="34" charset="0"/>
                <a:ea typeface="+mn-ea"/>
                <a:cs typeface="Segoe UI" panose="020B0502040204020203" pitchFamily="34" charset="0"/>
              </a:defRPr>
            </a:lvl3pPr>
            <a:lvl4pPr>
              <a:defRPr lang="fr-FR" sz="1800" kern="1200" dirty="0" smtClean="0">
                <a:solidFill>
                  <a:schemeClr val="tx1"/>
                </a:solidFill>
                <a:latin typeface="Segoe UI" panose="020B0502040204020203" pitchFamily="34" charset="0"/>
                <a:ea typeface="+mn-ea"/>
                <a:cs typeface="Segoe UI" panose="020B0502040204020203" pitchFamily="34" charset="0"/>
              </a:defRPr>
            </a:lvl4pPr>
            <a:lvl5pPr>
              <a:defRPr lang="fr-FR" sz="2400" kern="1200" dirty="0">
                <a:solidFill>
                  <a:schemeClr val="tx1"/>
                </a:solidFill>
                <a:latin typeface="Segoe UI" panose="020B0502040204020203" pitchFamily="34" charset="0"/>
                <a:ea typeface="+mn-ea"/>
                <a:cs typeface="Segoe UI" panose="020B0502040204020203" pitchFamily="34" charset="0"/>
              </a:defRPr>
            </a:lvl5pPr>
          </a:lstStyle>
          <a:p>
            <a:pPr lvl="0"/>
            <a:r>
              <a:rPr lang="en-US" noProof="0" dirty="0"/>
              <a:t>Title</a:t>
            </a:r>
          </a:p>
        </p:txBody>
      </p:sp>
      <p:sp>
        <p:nvSpPr>
          <p:cNvPr id="26" name="Espace réservé du texte 3"/>
          <p:cNvSpPr>
            <a:spLocks noGrp="1"/>
          </p:cNvSpPr>
          <p:nvPr>
            <p:ph type="body" sz="half" idx="11" hasCustomPrompt="1"/>
          </p:nvPr>
        </p:nvSpPr>
        <p:spPr>
          <a:xfrm>
            <a:off x="2207567" y="836712"/>
            <a:ext cx="9410619" cy="504056"/>
          </a:xfrm>
          <a:prstGeom prst="rect">
            <a:avLst/>
          </a:prstGeom>
        </p:spPr>
        <p:txBody>
          <a:bodyPr/>
          <a:lstStyle>
            <a:lvl1pPr marL="0" indent="0">
              <a:buNone/>
              <a:defRPr sz="2400" i="1" spc="100" baseline="0">
                <a:solidFill>
                  <a:srgbClr val="CC2412"/>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dirty="0"/>
              <a:t>Subtitle</a:t>
            </a:r>
          </a:p>
        </p:txBody>
      </p:sp>
      <p:sp>
        <p:nvSpPr>
          <p:cNvPr id="27" name="Espace réservé du contenu 2"/>
          <p:cNvSpPr>
            <a:spLocks noGrp="1"/>
          </p:cNvSpPr>
          <p:nvPr>
            <p:ph sz="half" idx="12" hasCustomPrompt="1"/>
          </p:nvPr>
        </p:nvSpPr>
        <p:spPr>
          <a:xfrm>
            <a:off x="767408" y="2498366"/>
            <a:ext cx="6840760" cy="1002642"/>
          </a:xfrm>
          <a:prstGeom prst="rect">
            <a:avLst/>
          </a:prstGeom>
        </p:spPr>
        <p:txBody>
          <a:bodyPr/>
          <a:lstStyle>
            <a:lvl1pPr>
              <a:lnSpc>
                <a:spcPct val="100000"/>
              </a:lnSpc>
              <a:defRPr sz="2400">
                <a:latin typeface="Segoe UI Semilight" panose="020B0402040204020203" pitchFamily="34" charset="0"/>
                <a:cs typeface="Segoe UI Semilight" panose="020B0402040204020203" pitchFamily="34" charset="0"/>
              </a:defRPr>
            </a:lvl1pPr>
            <a:lvl2pPr>
              <a:defRPr sz="2000">
                <a:latin typeface="Segoe UI Semilight" panose="020B0402040204020203" pitchFamily="34" charset="0"/>
                <a:cs typeface="Segoe UI Semilight" panose="020B0402040204020203" pitchFamily="34" charset="0"/>
              </a:defRPr>
            </a:lvl2pPr>
          </a:lstStyle>
          <a:p>
            <a:pPr lvl="0"/>
            <a:r>
              <a:rPr lang="en-US" noProof="0" dirty="0"/>
              <a:t>Subtitle</a:t>
            </a:r>
          </a:p>
          <a:p>
            <a:pPr lvl="1"/>
            <a:r>
              <a:rPr lang="en-US" noProof="0" dirty="0"/>
              <a:t>Subtitle</a:t>
            </a:r>
          </a:p>
        </p:txBody>
      </p:sp>
    </p:spTree>
    <p:extLst>
      <p:ext uri="{BB962C8B-B14F-4D97-AF65-F5344CB8AC3E}">
        <p14:creationId xmlns:p14="http://schemas.microsoft.com/office/powerpoint/2010/main" val="18028834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Regular page with image">
    <p:spTree>
      <p:nvGrpSpPr>
        <p:cNvPr id="1" name=""/>
        <p:cNvGrpSpPr/>
        <p:nvPr/>
      </p:nvGrpSpPr>
      <p:grpSpPr>
        <a:xfrm>
          <a:off x="0" y="0"/>
          <a:ext cx="0" cy="0"/>
          <a:chOff x="0" y="0"/>
          <a:chExt cx="0" cy="0"/>
        </a:xfrm>
      </p:grpSpPr>
      <p:grpSp>
        <p:nvGrpSpPr>
          <p:cNvPr id="14" name="Groupe 13"/>
          <p:cNvGrpSpPr/>
          <p:nvPr userDrawn="1"/>
        </p:nvGrpSpPr>
        <p:grpSpPr>
          <a:xfrm>
            <a:off x="10128448" y="0"/>
            <a:ext cx="3096344" cy="5733256"/>
            <a:chOff x="10128448" y="0"/>
            <a:chExt cx="3096344" cy="5733256"/>
          </a:xfrm>
        </p:grpSpPr>
        <p:sp>
          <p:nvSpPr>
            <p:cNvPr id="15" name="Parallélogramme 14"/>
            <p:cNvSpPr/>
            <p:nvPr userDrawn="1"/>
          </p:nvSpPr>
          <p:spPr>
            <a:xfrm>
              <a:off x="11474171" y="0"/>
              <a:ext cx="1534597" cy="720000"/>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6" name="Groupe 15"/>
            <p:cNvGrpSpPr/>
            <p:nvPr userDrawn="1"/>
          </p:nvGrpSpPr>
          <p:grpSpPr>
            <a:xfrm>
              <a:off x="10128448" y="1412776"/>
              <a:ext cx="3096344" cy="4320480"/>
              <a:chOff x="10128448" y="1412776"/>
              <a:chExt cx="3096344" cy="4320480"/>
            </a:xfrm>
          </p:grpSpPr>
          <p:sp>
            <p:nvSpPr>
              <p:cNvPr id="17" name="Parallélogramme 16"/>
              <p:cNvSpPr/>
              <p:nvPr userDrawn="1"/>
            </p:nvSpPr>
            <p:spPr>
              <a:xfrm>
                <a:off x="10128448" y="1412776"/>
                <a:ext cx="3096344" cy="4320480"/>
              </a:xfrm>
              <a:prstGeom prst="parallelogram">
                <a:avLst>
                  <a:gd name="adj" fmla="val 3845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arallélogramme 17"/>
              <p:cNvSpPr/>
              <p:nvPr userDrawn="1"/>
            </p:nvSpPr>
            <p:spPr>
              <a:xfrm>
                <a:off x="11784632" y="4050054"/>
                <a:ext cx="1440160" cy="1683202"/>
              </a:xfrm>
              <a:prstGeom prst="parallelogram">
                <a:avLst>
                  <a:gd name="adj" fmla="val 3845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4" name="Parallélogramme 3"/>
          <p:cNvSpPr/>
          <p:nvPr userDrawn="1"/>
        </p:nvSpPr>
        <p:spPr>
          <a:xfrm>
            <a:off x="-384720" y="-27383"/>
            <a:ext cx="2592288" cy="1224135"/>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Titre 1"/>
          <p:cNvSpPr>
            <a:spLocks noGrp="1"/>
          </p:cNvSpPr>
          <p:nvPr>
            <p:ph type="title" hasCustomPrompt="1"/>
          </p:nvPr>
        </p:nvSpPr>
        <p:spPr>
          <a:xfrm>
            <a:off x="0" y="194057"/>
            <a:ext cx="1964824" cy="720000"/>
          </a:xfrm>
          <a:prstGeom prst="rect">
            <a:avLst/>
          </a:prstGeom>
        </p:spPr>
        <p:txBody>
          <a:bodyPr anchor="ctr" anchorCtr="0"/>
          <a:lstStyle>
            <a:lvl1pPr algn="ctr">
              <a:defRPr lang="fr-FR" sz="2000" i="0" kern="1200" dirty="0">
                <a:solidFill>
                  <a:schemeClr val="bg1"/>
                </a:solidFill>
                <a:latin typeface="Segoe UI" panose="020B0502040204020203" pitchFamily="34" charset="0"/>
                <a:ea typeface="+mn-ea"/>
                <a:cs typeface="Segoe UI" panose="020B0502040204020203" pitchFamily="34" charset="0"/>
              </a:defRPr>
            </a:lvl1pPr>
          </a:lstStyle>
          <a:p>
            <a:r>
              <a:rPr lang="en-US" noProof="0" dirty="0"/>
              <a:t>Chapter</a:t>
            </a:r>
          </a:p>
        </p:txBody>
      </p:sp>
      <p:sp>
        <p:nvSpPr>
          <p:cNvPr id="9" name="Espace réservé du texte 3"/>
          <p:cNvSpPr>
            <a:spLocks noGrp="1"/>
          </p:cNvSpPr>
          <p:nvPr>
            <p:ph type="body" sz="half" idx="2" hasCustomPrompt="1"/>
          </p:nvPr>
        </p:nvSpPr>
        <p:spPr>
          <a:xfrm>
            <a:off x="2207568" y="0"/>
            <a:ext cx="9410619" cy="720000"/>
          </a:xfrm>
          <a:prstGeom prst="rect">
            <a:avLst/>
          </a:prstGeom>
        </p:spPr>
        <p:txBody>
          <a:bodyPr anchor="b" anchorCtr="0"/>
          <a:lstStyle>
            <a:lvl1pPr marL="0" indent="0">
              <a:buNone/>
              <a:defRPr sz="3600">
                <a:latin typeface="Segoe UI Light" panose="020B0502040204020203" pitchFamily="34" charset="0"/>
                <a:cs typeface="Segoe UI Light"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dirty="0"/>
              <a:t>Title</a:t>
            </a:r>
          </a:p>
        </p:txBody>
      </p:sp>
      <p:sp>
        <p:nvSpPr>
          <p:cNvPr id="7" name="Espace réservé du contenu 2"/>
          <p:cNvSpPr>
            <a:spLocks noGrp="1"/>
          </p:cNvSpPr>
          <p:nvPr>
            <p:ph sz="half" idx="1" hasCustomPrompt="1"/>
          </p:nvPr>
        </p:nvSpPr>
        <p:spPr>
          <a:xfrm>
            <a:off x="407369" y="1722642"/>
            <a:ext cx="7200799" cy="698246"/>
          </a:xfrm>
          <a:prstGeom prst="rect">
            <a:avLst/>
          </a:prstGeom>
        </p:spPr>
        <p:txBody>
          <a:bodyPr/>
          <a:lstStyle>
            <a:lvl1pPr marL="0" indent="0">
              <a:lnSpc>
                <a:spcPct val="100000"/>
              </a:lnSpc>
              <a:buNone/>
              <a:defRPr lang="fr-FR" sz="2400" b="1" kern="1200" dirty="0" smtClean="0">
                <a:solidFill>
                  <a:schemeClr val="tx1"/>
                </a:solidFill>
                <a:latin typeface="Segoe UI Semilight" panose="020B0402040204020203" pitchFamily="34" charset="0"/>
                <a:ea typeface="+mn-ea"/>
                <a:cs typeface="Segoe UI Semilight" panose="020B0402040204020203" pitchFamily="34" charset="0"/>
              </a:defRPr>
            </a:lvl1pPr>
            <a:lvl2pPr>
              <a:lnSpc>
                <a:spcPct val="150000"/>
              </a:lnSpc>
              <a:defRPr lang="fr-FR" sz="2400" kern="1200" dirty="0" smtClean="0">
                <a:solidFill>
                  <a:schemeClr val="tx1"/>
                </a:solidFill>
                <a:latin typeface="Segoe UI" panose="020B0502040204020203" pitchFamily="34" charset="0"/>
                <a:ea typeface="+mn-ea"/>
                <a:cs typeface="Segoe UI" panose="020B0502040204020203" pitchFamily="34" charset="0"/>
              </a:defRPr>
            </a:lvl2pPr>
            <a:lvl3pPr>
              <a:defRPr lang="fr-FR" sz="2000" kern="1200" dirty="0" smtClean="0">
                <a:solidFill>
                  <a:schemeClr val="tx1"/>
                </a:solidFill>
                <a:latin typeface="Segoe UI" panose="020B0502040204020203" pitchFamily="34" charset="0"/>
                <a:ea typeface="+mn-ea"/>
                <a:cs typeface="Segoe UI" panose="020B0502040204020203" pitchFamily="34" charset="0"/>
              </a:defRPr>
            </a:lvl3pPr>
            <a:lvl4pPr>
              <a:defRPr lang="fr-FR" sz="1800" kern="1200" dirty="0" smtClean="0">
                <a:solidFill>
                  <a:schemeClr val="tx1"/>
                </a:solidFill>
                <a:latin typeface="Segoe UI" panose="020B0502040204020203" pitchFamily="34" charset="0"/>
                <a:ea typeface="+mn-ea"/>
                <a:cs typeface="Segoe UI" panose="020B0502040204020203" pitchFamily="34" charset="0"/>
              </a:defRPr>
            </a:lvl4pPr>
            <a:lvl5pPr>
              <a:defRPr lang="fr-FR" sz="2400" kern="1200" dirty="0">
                <a:solidFill>
                  <a:schemeClr val="tx1"/>
                </a:solidFill>
                <a:latin typeface="Segoe UI" panose="020B0502040204020203" pitchFamily="34" charset="0"/>
                <a:ea typeface="+mn-ea"/>
                <a:cs typeface="Segoe UI" panose="020B0502040204020203" pitchFamily="34" charset="0"/>
              </a:defRPr>
            </a:lvl5pPr>
          </a:lstStyle>
          <a:p>
            <a:pPr lvl="0"/>
            <a:r>
              <a:rPr lang="en-US" noProof="0" dirty="0"/>
              <a:t>Title</a:t>
            </a:r>
          </a:p>
        </p:txBody>
      </p:sp>
      <p:sp>
        <p:nvSpPr>
          <p:cNvPr id="8" name="Espace réservé du texte 3"/>
          <p:cNvSpPr>
            <a:spLocks noGrp="1"/>
          </p:cNvSpPr>
          <p:nvPr>
            <p:ph type="body" sz="half" idx="11" hasCustomPrompt="1"/>
          </p:nvPr>
        </p:nvSpPr>
        <p:spPr>
          <a:xfrm>
            <a:off x="2207567" y="836712"/>
            <a:ext cx="9410619" cy="504056"/>
          </a:xfrm>
          <a:prstGeom prst="rect">
            <a:avLst/>
          </a:prstGeom>
        </p:spPr>
        <p:txBody>
          <a:bodyPr/>
          <a:lstStyle>
            <a:lvl1pPr marL="0" indent="0">
              <a:buNone/>
              <a:defRPr sz="2400" i="1" spc="100" baseline="0">
                <a:solidFill>
                  <a:srgbClr val="CC2412"/>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dirty="0"/>
              <a:t>Subtitle</a:t>
            </a:r>
          </a:p>
          <a:p>
            <a:pPr lvl="0"/>
            <a:endParaRPr lang="en-US" noProof="0" dirty="0"/>
          </a:p>
        </p:txBody>
      </p:sp>
      <p:sp>
        <p:nvSpPr>
          <p:cNvPr id="12" name="Espace réservé du contenu 2"/>
          <p:cNvSpPr>
            <a:spLocks noGrp="1"/>
          </p:cNvSpPr>
          <p:nvPr>
            <p:ph sz="half" idx="12" hasCustomPrompt="1"/>
          </p:nvPr>
        </p:nvSpPr>
        <p:spPr>
          <a:xfrm>
            <a:off x="767408" y="2498366"/>
            <a:ext cx="6840760" cy="1002642"/>
          </a:xfrm>
          <a:prstGeom prst="rect">
            <a:avLst/>
          </a:prstGeom>
        </p:spPr>
        <p:txBody>
          <a:bodyPr/>
          <a:lstStyle>
            <a:lvl1pPr>
              <a:lnSpc>
                <a:spcPct val="100000"/>
              </a:lnSpc>
              <a:defRPr sz="2400">
                <a:latin typeface="Segoe UI Semilight" panose="020B0402040204020203" pitchFamily="34" charset="0"/>
                <a:cs typeface="Segoe UI Semilight" panose="020B0402040204020203" pitchFamily="34" charset="0"/>
              </a:defRPr>
            </a:lvl1pPr>
            <a:lvl2pPr>
              <a:defRPr sz="2000">
                <a:latin typeface="Segoe UI Semilight" panose="020B0402040204020203" pitchFamily="34" charset="0"/>
                <a:cs typeface="Segoe UI Semilight" panose="020B0402040204020203" pitchFamily="34" charset="0"/>
              </a:defRPr>
            </a:lvl2pPr>
          </a:lstStyle>
          <a:p>
            <a:pPr lvl="0"/>
            <a:r>
              <a:rPr lang="en-US" noProof="0" dirty="0"/>
              <a:t>Subtitle</a:t>
            </a:r>
          </a:p>
          <a:p>
            <a:pPr lvl="1"/>
            <a:r>
              <a:rPr lang="en-US" noProof="0" dirty="0"/>
              <a:t>Subtitle</a:t>
            </a:r>
          </a:p>
        </p:txBody>
      </p:sp>
      <p:sp>
        <p:nvSpPr>
          <p:cNvPr id="13" name="Espace réservé pour une image  2"/>
          <p:cNvSpPr>
            <a:spLocks noGrp="1"/>
          </p:cNvSpPr>
          <p:nvPr>
            <p:ph type="pic" idx="13" hasCustomPrompt="1"/>
          </p:nvPr>
        </p:nvSpPr>
        <p:spPr>
          <a:xfrm>
            <a:off x="8353844" y="1693893"/>
            <a:ext cx="3502796" cy="3679323"/>
          </a:xfrm>
          <a:custGeom>
            <a:avLst/>
            <a:gdLst>
              <a:gd name="connsiteX0" fmla="*/ 0 w 3924436"/>
              <a:gd name="connsiteY0" fmla="*/ 0 h 3679323"/>
              <a:gd name="connsiteX1" fmla="*/ 3924436 w 3924436"/>
              <a:gd name="connsiteY1" fmla="*/ 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58676 w 3924436"/>
              <a:gd name="connsiteY1" fmla="*/ 3048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18036 w 3924436"/>
              <a:gd name="connsiteY1" fmla="*/ 3048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07876 w 3924436"/>
              <a:gd name="connsiteY1" fmla="*/ 2032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28196 w 3924436"/>
              <a:gd name="connsiteY1" fmla="*/ 3048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18036 w 3924436"/>
              <a:gd name="connsiteY1" fmla="*/ 3048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10160 h 3689483"/>
              <a:gd name="connsiteX1" fmla="*/ 3518036 w 3924436"/>
              <a:gd name="connsiteY1" fmla="*/ 0 h 3689483"/>
              <a:gd name="connsiteX2" fmla="*/ 3924436 w 3924436"/>
              <a:gd name="connsiteY2" fmla="*/ 3689483 h 3689483"/>
              <a:gd name="connsiteX3" fmla="*/ 0 w 3924436"/>
              <a:gd name="connsiteY3" fmla="*/ 3689483 h 3689483"/>
              <a:gd name="connsiteX4" fmla="*/ 0 w 3924436"/>
              <a:gd name="connsiteY4" fmla="*/ 10160 h 3689483"/>
              <a:gd name="connsiteX0" fmla="*/ 0 w 3924436"/>
              <a:gd name="connsiteY0" fmla="*/ 0 h 3679323"/>
              <a:gd name="connsiteX1" fmla="*/ 3507876 w 3924436"/>
              <a:gd name="connsiteY1" fmla="*/ 1016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10160 h 3689483"/>
              <a:gd name="connsiteX1" fmla="*/ 3487556 w 3924436"/>
              <a:gd name="connsiteY1" fmla="*/ 0 h 3689483"/>
              <a:gd name="connsiteX2" fmla="*/ 3924436 w 3924436"/>
              <a:gd name="connsiteY2" fmla="*/ 3689483 h 3689483"/>
              <a:gd name="connsiteX3" fmla="*/ 0 w 3924436"/>
              <a:gd name="connsiteY3" fmla="*/ 3689483 h 3689483"/>
              <a:gd name="connsiteX4" fmla="*/ 0 w 3924436"/>
              <a:gd name="connsiteY4" fmla="*/ 10160 h 3689483"/>
              <a:gd name="connsiteX0" fmla="*/ 0 w 3924436"/>
              <a:gd name="connsiteY0" fmla="*/ 0 h 3679323"/>
              <a:gd name="connsiteX1" fmla="*/ 3548516 w 3924436"/>
              <a:gd name="connsiteY1" fmla="*/ 1016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48516 w 3924436"/>
              <a:gd name="connsiteY1" fmla="*/ 1016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48516 w 3924436"/>
              <a:gd name="connsiteY1" fmla="*/ 1016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38356 w 3924436"/>
              <a:gd name="connsiteY1" fmla="*/ 0 h 3679323"/>
              <a:gd name="connsiteX2" fmla="*/ 3924436 w 3924436"/>
              <a:gd name="connsiteY2" fmla="*/ 3679323 h 3679323"/>
              <a:gd name="connsiteX3" fmla="*/ 0 w 3924436"/>
              <a:gd name="connsiteY3" fmla="*/ 3679323 h 3679323"/>
              <a:gd name="connsiteX4" fmla="*/ 0 w 3924436"/>
              <a:gd name="connsiteY4" fmla="*/ 0 h 3679323"/>
              <a:gd name="connsiteX0" fmla="*/ 0 w 3538356"/>
              <a:gd name="connsiteY0" fmla="*/ 0 h 3679323"/>
              <a:gd name="connsiteX1" fmla="*/ 3538356 w 3538356"/>
              <a:gd name="connsiteY1" fmla="*/ 0 h 3679323"/>
              <a:gd name="connsiteX2" fmla="*/ 2491876 w 3538356"/>
              <a:gd name="connsiteY2" fmla="*/ 3679323 h 3679323"/>
              <a:gd name="connsiteX3" fmla="*/ 0 w 3538356"/>
              <a:gd name="connsiteY3" fmla="*/ 3679323 h 3679323"/>
              <a:gd name="connsiteX4" fmla="*/ 0 w 3538356"/>
              <a:gd name="connsiteY4" fmla="*/ 0 h 3679323"/>
              <a:gd name="connsiteX0" fmla="*/ 0 w 3502796"/>
              <a:gd name="connsiteY0" fmla="*/ 0 h 3679323"/>
              <a:gd name="connsiteX1" fmla="*/ 3502796 w 3502796"/>
              <a:gd name="connsiteY1" fmla="*/ 5080 h 3679323"/>
              <a:gd name="connsiteX2" fmla="*/ 2491876 w 3502796"/>
              <a:gd name="connsiteY2" fmla="*/ 3679323 h 3679323"/>
              <a:gd name="connsiteX3" fmla="*/ 0 w 3502796"/>
              <a:gd name="connsiteY3" fmla="*/ 3679323 h 3679323"/>
              <a:gd name="connsiteX4" fmla="*/ 0 w 3502796"/>
              <a:gd name="connsiteY4" fmla="*/ 0 h 3679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2796" h="3679323">
                <a:moveTo>
                  <a:pt x="0" y="0"/>
                </a:moveTo>
                <a:lnTo>
                  <a:pt x="3502796" y="5080"/>
                </a:lnTo>
                <a:lnTo>
                  <a:pt x="2491876" y="3679323"/>
                </a:lnTo>
                <a:lnTo>
                  <a:pt x="0" y="3679323"/>
                </a:lnTo>
                <a:lnTo>
                  <a:pt x="0" y="0"/>
                </a:lnTo>
                <a:close/>
              </a:path>
            </a:pathLst>
          </a:cu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Image</a:t>
            </a:r>
          </a:p>
        </p:txBody>
      </p:sp>
    </p:spTree>
    <p:extLst>
      <p:ext uri="{BB962C8B-B14F-4D97-AF65-F5344CB8AC3E}">
        <p14:creationId xmlns:p14="http://schemas.microsoft.com/office/powerpoint/2010/main" val="22375844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Regular page empty">
    <p:spTree>
      <p:nvGrpSpPr>
        <p:cNvPr id="1" name=""/>
        <p:cNvGrpSpPr/>
        <p:nvPr/>
      </p:nvGrpSpPr>
      <p:grpSpPr>
        <a:xfrm>
          <a:off x="0" y="0"/>
          <a:ext cx="0" cy="0"/>
          <a:chOff x="0" y="0"/>
          <a:chExt cx="0" cy="0"/>
        </a:xfrm>
      </p:grpSpPr>
      <p:grpSp>
        <p:nvGrpSpPr>
          <p:cNvPr id="16" name="Groupe 15"/>
          <p:cNvGrpSpPr/>
          <p:nvPr userDrawn="1"/>
        </p:nvGrpSpPr>
        <p:grpSpPr>
          <a:xfrm>
            <a:off x="10128448" y="0"/>
            <a:ext cx="3096344" cy="5733256"/>
            <a:chOff x="10128448" y="0"/>
            <a:chExt cx="3096344" cy="5733256"/>
          </a:xfrm>
        </p:grpSpPr>
        <p:sp>
          <p:nvSpPr>
            <p:cNvPr id="17" name="Parallélogramme 16"/>
            <p:cNvSpPr/>
            <p:nvPr userDrawn="1"/>
          </p:nvSpPr>
          <p:spPr>
            <a:xfrm>
              <a:off x="11474171" y="0"/>
              <a:ext cx="1534597" cy="720000"/>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e 17"/>
            <p:cNvGrpSpPr/>
            <p:nvPr userDrawn="1"/>
          </p:nvGrpSpPr>
          <p:grpSpPr>
            <a:xfrm>
              <a:off x="10128448" y="1412776"/>
              <a:ext cx="3096344" cy="4320480"/>
              <a:chOff x="10128448" y="1412776"/>
              <a:chExt cx="3096344" cy="4320480"/>
            </a:xfrm>
          </p:grpSpPr>
          <p:sp>
            <p:nvSpPr>
              <p:cNvPr id="19" name="Parallélogramme 18"/>
              <p:cNvSpPr/>
              <p:nvPr userDrawn="1"/>
            </p:nvSpPr>
            <p:spPr>
              <a:xfrm>
                <a:off x="10128448" y="1412776"/>
                <a:ext cx="3096344" cy="4320480"/>
              </a:xfrm>
              <a:prstGeom prst="parallelogram">
                <a:avLst>
                  <a:gd name="adj" fmla="val 3845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Parallélogramme 19"/>
              <p:cNvSpPr/>
              <p:nvPr userDrawn="1"/>
            </p:nvSpPr>
            <p:spPr>
              <a:xfrm>
                <a:off x="11784632" y="4050054"/>
                <a:ext cx="1440160" cy="1683202"/>
              </a:xfrm>
              <a:prstGeom prst="parallelogram">
                <a:avLst>
                  <a:gd name="adj" fmla="val 3845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2" name="Parallélogramme 21"/>
          <p:cNvSpPr/>
          <p:nvPr userDrawn="1"/>
        </p:nvSpPr>
        <p:spPr>
          <a:xfrm>
            <a:off x="-384720" y="-27383"/>
            <a:ext cx="2592288" cy="747383"/>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Espace réservé du texte 3"/>
          <p:cNvSpPr>
            <a:spLocks noGrp="1"/>
          </p:cNvSpPr>
          <p:nvPr>
            <p:ph type="body" sz="half" idx="2" hasCustomPrompt="1"/>
          </p:nvPr>
        </p:nvSpPr>
        <p:spPr>
          <a:xfrm>
            <a:off x="2207568" y="0"/>
            <a:ext cx="9410619" cy="720000"/>
          </a:xfrm>
          <a:prstGeom prst="rect">
            <a:avLst/>
          </a:prstGeom>
        </p:spPr>
        <p:txBody>
          <a:bodyPr anchor="b" anchorCtr="0"/>
          <a:lstStyle>
            <a:lvl1pPr marL="0" indent="0">
              <a:buNone/>
              <a:defRPr sz="3600">
                <a:latin typeface="Segoe UI Light" panose="020B0502040204020203" pitchFamily="34" charset="0"/>
                <a:cs typeface="Segoe UI Light"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dirty="0"/>
              <a:t>Title</a:t>
            </a:r>
          </a:p>
        </p:txBody>
      </p:sp>
    </p:spTree>
    <p:extLst>
      <p:ext uri="{BB962C8B-B14F-4D97-AF65-F5344CB8AC3E}">
        <p14:creationId xmlns:p14="http://schemas.microsoft.com/office/powerpoint/2010/main" val="6267883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27D1AACB-711F-4FF5-B036-F17BF5E2D7FF}" type="datetimeFigureOut">
              <a:rPr lang="fr-FR" smtClean="0"/>
              <a:t>05/10/2020</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22EC9AAD-A686-41F0-9E7B-328D86803A91}" type="slidenum">
              <a:rPr lang="fr-FR" smtClean="0"/>
              <a:t>‹#›</a:t>
            </a:fld>
            <a:endParaRPr lang="fr-FR"/>
          </a:p>
        </p:txBody>
      </p:sp>
    </p:spTree>
    <p:extLst>
      <p:ext uri="{BB962C8B-B14F-4D97-AF65-F5344CB8AC3E}">
        <p14:creationId xmlns:p14="http://schemas.microsoft.com/office/powerpoint/2010/main" val="11751657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_Vide">
    <p:spTree>
      <p:nvGrpSpPr>
        <p:cNvPr id="1" name=""/>
        <p:cNvGrpSpPr/>
        <p:nvPr/>
      </p:nvGrpSpPr>
      <p:grpSpPr>
        <a:xfrm>
          <a:off x="0" y="0"/>
          <a:ext cx="0" cy="0"/>
          <a:chOff x="0" y="0"/>
          <a:chExt cx="0" cy="0"/>
        </a:xfrm>
      </p:grpSpPr>
      <p:sp>
        <p:nvSpPr>
          <p:cNvPr id="9" name="Parallélogramme 8"/>
          <p:cNvSpPr/>
          <p:nvPr userDrawn="1"/>
        </p:nvSpPr>
        <p:spPr>
          <a:xfrm>
            <a:off x="263353" y="5987867"/>
            <a:ext cx="4104456" cy="736966"/>
          </a:xfrm>
          <a:prstGeom prst="parallelogram">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4800" i="0" dirty="0">
              <a:latin typeface="Gotham Light" pitchFamily="50" charset="0"/>
            </a:endParaRPr>
          </a:p>
        </p:txBody>
      </p:sp>
      <p:sp>
        <p:nvSpPr>
          <p:cNvPr id="2" name="Espace réservé de la date 1"/>
          <p:cNvSpPr>
            <a:spLocks noGrp="1"/>
          </p:cNvSpPr>
          <p:nvPr>
            <p:ph type="dt" sz="half" idx="10"/>
          </p:nvPr>
        </p:nvSpPr>
        <p:spPr/>
        <p:txBody>
          <a:bodyPr/>
          <a:lstStyle/>
          <a:p>
            <a:fld id="{27D1AACB-711F-4FF5-B036-F17BF5E2D7FF}" type="datetimeFigureOut">
              <a:rPr lang="fr-FR" smtClean="0"/>
              <a:t>05/10/2020</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22EC9AAD-A686-41F0-9E7B-328D86803A91}" type="slidenum">
              <a:rPr lang="fr-FR" smtClean="0"/>
              <a:t>‹#›</a:t>
            </a:fld>
            <a:endParaRPr lang="fr-FR" dirty="0"/>
          </a:p>
        </p:txBody>
      </p:sp>
      <p:sp>
        <p:nvSpPr>
          <p:cNvPr id="7" name="ZoneTexte 6"/>
          <p:cNvSpPr txBox="1"/>
          <p:nvPr userDrawn="1"/>
        </p:nvSpPr>
        <p:spPr>
          <a:xfrm>
            <a:off x="1055440" y="6029826"/>
            <a:ext cx="3312368" cy="646331"/>
          </a:xfrm>
          <a:prstGeom prst="rect">
            <a:avLst/>
          </a:prstGeom>
          <a:noFill/>
        </p:spPr>
        <p:txBody>
          <a:bodyPr wrap="square" rtlCol="0">
            <a:spAutoFit/>
          </a:bodyPr>
          <a:lstStyle/>
          <a:p>
            <a:r>
              <a:rPr lang="fr-FR" sz="3600" i="0" dirty="0" err="1">
                <a:solidFill>
                  <a:schemeClr val="bg1"/>
                </a:solidFill>
                <a:latin typeface="Gotham Book" panose="02000604040000020004" pitchFamily="50" charset="0"/>
                <a:cs typeface="Segoe UI Light" panose="020B0502040204020203" pitchFamily="34" charset="0"/>
              </a:rPr>
              <a:t>Industry</a:t>
            </a:r>
            <a:r>
              <a:rPr lang="fr-FR" sz="3600" i="0" dirty="0">
                <a:solidFill>
                  <a:schemeClr val="bg1"/>
                </a:solidFill>
                <a:latin typeface="Gotham Book" panose="02000604040000020004" pitchFamily="50" charset="0"/>
                <a:cs typeface="Segoe UI Light" panose="020B0502040204020203" pitchFamily="34" charset="0"/>
              </a:rPr>
              <a:t> 4.0</a:t>
            </a:r>
          </a:p>
        </p:txBody>
      </p:sp>
      <p:sp>
        <p:nvSpPr>
          <p:cNvPr id="8" name="Parallélogramme 7"/>
          <p:cNvSpPr/>
          <p:nvPr userDrawn="1"/>
        </p:nvSpPr>
        <p:spPr>
          <a:xfrm>
            <a:off x="-1896888" y="5733256"/>
            <a:ext cx="2938163" cy="2625536"/>
          </a:xfrm>
          <a:prstGeom prst="parallelogram">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843387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estions/answers">
    <p:spTree>
      <p:nvGrpSpPr>
        <p:cNvPr id="1" name=""/>
        <p:cNvGrpSpPr/>
        <p:nvPr/>
      </p:nvGrpSpPr>
      <p:grpSpPr>
        <a:xfrm>
          <a:off x="0" y="0"/>
          <a:ext cx="0" cy="0"/>
          <a:chOff x="0" y="0"/>
          <a:chExt cx="0" cy="0"/>
        </a:xfrm>
      </p:grpSpPr>
      <p:sp>
        <p:nvSpPr>
          <p:cNvPr id="8" name="Parallélogramme 7"/>
          <p:cNvSpPr/>
          <p:nvPr userDrawn="1"/>
        </p:nvSpPr>
        <p:spPr>
          <a:xfrm>
            <a:off x="6960097" y="2912264"/>
            <a:ext cx="4536504" cy="1164808"/>
          </a:xfrm>
          <a:prstGeom prst="parallelogram">
            <a:avLst>
              <a:gd name="adj" fmla="val 24095"/>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noProof="0" dirty="0">
                <a:solidFill>
                  <a:schemeClr val="bg1"/>
                </a:solidFill>
                <a:latin typeface="Segoe UI" panose="020B0502040204020203" pitchFamily="34" charset="0"/>
                <a:cs typeface="Segoe UI" panose="020B0502040204020203" pitchFamily="34" charset="0"/>
              </a:rPr>
              <a:t>Let’s talk!</a:t>
            </a:r>
          </a:p>
        </p:txBody>
      </p:sp>
      <p:sp>
        <p:nvSpPr>
          <p:cNvPr id="4" name="Parallélogramme 3"/>
          <p:cNvSpPr/>
          <p:nvPr userDrawn="1"/>
        </p:nvSpPr>
        <p:spPr>
          <a:xfrm>
            <a:off x="-1248816" y="1196752"/>
            <a:ext cx="11377264" cy="1988668"/>
          </a:xfrm>
          <a:prstGeom prst="parallelogram">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i="0" noProof="0">
                <a:solidFill>
                  <a:schemeClr val="tx1"/>
                </a:solidFill>
                <a:latin typeface="Segoe UI Light" panose="020B0502040204020203" pitchFamily="34" charset="0"/>
                <a:cs typeface="Segoe UI Light" panose="020B0502040204020203" pitchFamily="34" charset="0"/>
              </a:rPr>
              <a:t>Questions/Answers</a:t>
            </a:r>
            <a:endParaRPr lang="en-US" sz="4800" i="0" noProof="0" dirty="0">
              <a:solidFill>
                <a:schemeClr val="tx1"/>
              </a:solidFill>
              <a:latin typeface="Segoe UI Light" panose="020B0502040204020203" pitchFamily="34" charset="0"/>
              <a:cs typeface="Segoe UI Light" panose="020B0502040204020203" pitchFamily="34" charset="0"/>
            </a:endParaRPr>
          </a:p>
        </p:txBody>
      </p:sp>
      <p:pic>
        <p:nvPicPr>
          <p:cNvPr id="2" name="Imag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31504" y="3717032"/>
            <a:ext cx="3620005" cy="3048425"/>
          </a:xfrm>
          <a:prstGeom prst="rect">
            <a:avLst/>
          </a:prstGeom>
        </p:spPr>
      </p:pic>
    </p:spTree>
    <p:extLst>
      <p:ext uri="{BB962C8B-B14F-4D97-AF65-F5344CB8AC3E}">
        <p14:creationId xmlns:p14="http://schemas.microsoft.com/office/powerpoint/2010/main" val="30039715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Sujet grande image">
    <p:spTree>
      <p:nvGrpSpPr>
        <p:cNvPr id="1" name=""/>
        <p:cNvGrpSpPr/>
        <p:nvPr/>
      </p:nvGrpSpPr>
      <p:grpSpPr>
        <a:xfrm>
          <a:off x="0" y="0"/>
          <a:ext cx="0" cy="0"/>
          <a:chOff x="0" y="0"/>
          <a:chExt cx="0" cy="0"/>
        </a:xfrm>
      </p:grpSpPr>
      <p:sp>
        <p:nvSpPr>
          <p:cNvPr id="9" name="Titre 1"/>
          <p:cNvSpPr>
            <a:spLocks noGrp="1"/>
          </p:cNvSpPr>
          <p:nvPr>
            <p:ph type="title" hasCustomPrompt="1"/>
          </p:nvPr>
        </p:nvSpPr>
        <p:spPr>
          <a:xfrm>
            <a:off x="0" y="115658"/>
            <a:ext cx="12192000" cy="703551"/>
          </a:xfrm>
          <a:solidFill>
            <a:srgbClr val="616161"/>
          </a:solidFill>
        </p:spPr>
        <p:txBody>
          <a:bodyPr>
            <a:normAutofit/>
          </a:bodyPr>
          <a:lstStyle>
            <a:lvl1pPr algn="ctr">
              <a:defRPr sz="4400">
                <a:solidFill>
                  <a:schemeClr val="bg1"/>
                </a:solidFill>
                <a:latin typeface="Segoe UI" panose="020B0502040204020203" pitchFamily="34" charset="0"/>
                <a:cs typeface="Segoe UI" panose="020B0502040204020203" pitchFamily="34" charset="0"/>
              </a:defRPr>
            </a:lvl1pPr>
          </a:lstStyle>
          <a:p>
            <a:r>
              <a:rPr lang="fr-FR" noProof="0" dirty="0"/>
              <a:t>Sujet</a:t>
            </a:r>
          </a:p>
        </p:txBody>
      </p:sp>
      <p:sp>
        <p:nvSpPr>
          <p:cNvPr id="7" name="Parallélogramme 6"/>
          <p:cNvSpPr/>
          <p:nvPr userDrawn="1"/>
        </p:nvSpPr>
        <p:spPr>
          <a:xfrm>
            <a:off x="263353" y="5987867"/>
            <a:ext cx="4104456" cy="736966"/>
          </a:xfrm>
          <a:prstGeom prst="parallelogram">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4800" i="0" dirty="0">
              <a:latin typeface="Gotham Light" pitchFamily="50" charset="0"/>
            </a:endParaRPr>
          </a:p>
        </p:txBody>
      </p:sp>
      <p:sp>
        <p:nvSpPr>
          <p:cNvPr id="8" name="Parallélogramme 7"/>
          <p:cNvSpPr/>
          <p:nvPr userDrawn="1"/>
        </p:nvSpPr>
        <p:spPr>
          <a:xfrm>
            <a:off x="-1896888" y="5733256"/>
            <a:ext cx="2938163" cy="2625536"/>
          </a:xfrm>
          <a:prstGeom prst="parallelogram">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ZoneTexte 9"/>
          <p:cNvSpPr txBox="1"/>
          <p:nvPr userDrawn="1"/>
        </p:nvSpPr>
        <p:spPr>
          <a:xfrm>
            <a:off x="1055440" y="6029826"/>
            <a:ext cx="3312368" cy="646331"/>
          </a:xfrm>
          <a:prstGeom prst="rect">
            <a:avLst/>
          </a:prstGeom>
          <a:noFill/>
        </p:spPr>
        <p:txBody>
          <a:bodyPr wrap="square" rtlCol="0">
            <a:spAutoFit/>
          </a:bodyPr>
          <a:lstStyle/>
          <a:p>
            <a:r>
              <a:rPr lang="fr-FR" sz="3600" i="0" dirty="0" err="1">
                <a:solidFill>
                  <a:schemeClr val="bg1"/>
                </a:solidFill>
                <a:latin typeface="Gotham Book" panose="02000604040000020004" pitchFamily="50" charset="0"/>
                <a:cs typeface="Segoe UI Light" panose="020B0502040204020203" pitchFamily="34" charset="0"/>
              </a:rPr>
              <a:t>Industry</a:t>
            </a:r>
            <a:r>
              <a:rPr lang="fr-FR" sz="3600" i="0" dirty="0">
                <a:solidFill>
                  <a:schemeClr val="bg1"/>
                </a:solidFill>
                <a:latin typeface="Gotham Book" panose="02000604040000020004" pitchFamily="50" charset="0"/>
                <a:cs typeface="Segoe UI Light" panose="020B0502040204020203" pitchFamily="34" charset="0"/>
              </a:rPr>
              <a:t> 4.0</a:t>
            </a:r>
          </a:p>
        </p:txBody>
      </p:sp>
    </p:spTree>
    <p:extLst>
      <p:ext uri="{BB962C8B-B14F-4D97-AF65-F5344CB8AC3E}">
        <p14:creationId xmlns:p14="http://schemas.microsoft.com/office/powerpoint/2010/main" val="29345697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ujet grande image">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a:xfrm>
            <a:off x="119337" y="891988"/>
            <a:ext cx="4536503" cy="5129300"/>
          </a:xfrm>
        </p:spPr>
        <p:txBody>
          <a:bodyPr>
            <a:normAutofit/>
          </a:bodyPr>
          <a:lstStyle>
            <a:lvl1pPr marL="171450" indent="-171450" algn="l" defTabSz="685800" rtl="0" eaLnBrk="1" latinLnBrk="0" hangingPunct="1">
              <a:lnSpc>
                <a:spcPct val="90000"/>
              </a:lnSpc>
              <a:buClr>
                <a:srgbClr val="E43027"/>
              </a:buClr>
              <a:buFont typeface="Wingdings" panose="05000000000000000000" pitchFamily="2" charset="2"/>
              <a:buChar char="§"/>
              <a:defRPr lang="en-US" sz="2400" kern="1200" baseline="0" noProof="1" smtClean="0">
                <a:solidFill>
                  <a:schemeClr val="bg1">
                    <a:lumMod val="50000"/>
                  </a:schemeClr>
                </a:solidFill>
                <a:latin typeface="+mn-lt"/>
                <a:ea typeface="+mn-ea"/>
                <a:cs typeface="+mn-cs"/>
              </a:defRPr>
            </a:lvl1pPr>
            <a:lvl2pPr marL="514350" indent="-171450" algn="l" defTabSz="685800" rtl="0" eaLnBrk="1" latinLnBrk="0" hangingPunct="1">
              <a:lnSpc>
                <a:spcPct val="90000"/>
              </a:lnSpc>
              <a:buClr>
                <a:srgbClr val="E43027"/>
              </a:buClr>
              <a:buFont typeface="Wingdings" panose="05000000000000000000" pitchFamily="2" charset="2"/>
              <a:buChar char="§"/>
              <a:defRPr lang="en-US" sz="2400" kern="1200" noProof="0" dirty="0" smtClean="0">
                <a:solidFill>
                  <a:schemeClr val="bg1">
                    <a:lumMod val="50000"/>
                  </a:schemeClr>
                </a:solidFill>
                <a:latin typeface="+mn-lt"/>
                <a:ea typeface="+mn-ea"/>
                <a:cs typeface="+mn-cs"/>
              </a:defRPr>
            </a:lvl2pPr>
            <a:lvl3pPr marL="857250" indent="-171450" algn="l" defTabSz="685800" rtl="0" eaLnBrk="1" latinLnBrk="0" hangingPunct="1">
              <a:lnSpc>
                <a:spcPct val="90000"/>
              </a:lnSpc>
              <a:buClr>
                <a:srgbClr val="E43027"/>
              </a:buClr>
              <a:buFont typeface="Wingdings" panose="05000000000000000000" pitchFamily="2" charset="2"/>
              <a:buChar char="§"/>
              <a:defRPr lang="en-US" sz="2400" kern="1200" noProof="0" dirty="0" smtClean="0">
                <a:solidFill>
                  <a:schemeClr val="bg1">
                    <a:lumMod val="50000"/>
                  </a:schemeClr>
                </a:solidFill>
                <a:latin typeface="+mn-lt"/>
                <a:ea typeface="+mn-ea"/>
                <a:cs typeface="+mn-cs"/>
              </a:defRPr>
            </a:lvl3pPr>
            <a:lvl4pPr marL="1200150" indent="-171450">
              <a:buClr>
                <a:srgbClr val="C00000"/>
              </a:buClr>
              <a:buFont typeface="Wingdings" panose="05000000000000000000" pitchFamily="2" charset="2"/>
              <a:buChar char="§"/>
              <a:defRPr/>
            </a:lvl4pPr>
            <a:lvl5pPr marL="1543050" indent="-171450">
              <a:buClr>
                <a:srgbClr val="C00000"/>
              </a:buClr>
              <a:buFont typeface="Wingdings" panose="05000000000000000000" pitchFamily="2" charset="2"/>
              <a:buChar char="§"/>
              <a:defRPr/>
            </a:lvl5pPr>
          </a:lstStyle>
          <a:p>
            <a:pPr lvl="0"/>
            <a:r>
              <a:rPr lang="en-US" noProof="1"/>
              <a:t>Premier niveau</a:t>
            </a:r>
          </a:p>
          <a:p>
            <a:pPr lvl="1"/>
            <a:r>
              <a:rPr lang="fr-FR" dirty="0"/>
              <a:t>Second niveau</a:t>
            </a:r>
            <a:endParaRPr lang="en-US" noProof="0" dirty="0"/>
          </a:p>
          <a:p>
            <a:pPr lvl="2"/>
            <a:r>
              <a:rPr lang="fr-FR" noProof="0" dirty="0"/>
              <a:t>Troisième niveau</a:t>
            </a:r>
          </a:p>
        </p:txBody>
      </p:sp>
      <p:sp>
        <p:nvSpPr>
          <p:cNvPr id="9" name="Titre 1"/>
          <p:cNvSpPr>
            <a:spLocks noGrp="1"/>
          </p:cNvSpPr>
          <p:nvPr>
            <p:ph type="title" hasCustomPrompt="1"/>
          </p:nvPr>
        </p:nvSpPr>
        <p:spPr>
          <a:xfrm>
            <a:off x="0" y="115658"/>
            <a:ext cx="12192000" cy="703551"/>
          </a:xfrm>
          <a:solidFill>
            <a:srgbClr val="BDBEC0"/>
          </a:solidFill>
        </p:spPr>
        <p:txBody>
          <a:bodyPr>
            <a:normAutofit/>
          </a:bodyPr>
          <a:lstStyle>
            <a:lvl1pPr algn="ctr">
              <a:defRPr sz="4400">
                <a:solidFill>
                  <a:schemeClr val="bg1"/>
                </a:solidFill>
              </a:defRPr>
            </a:lvl1pPr>
          </a:lstStyle>
          <a:p>
            <a:r>
              <a:rPr lang="fr-FR" noProof="0" dirty="0"/>
              <a:t>Sujet</a:t>
            </a:r>
          </a:p>
        </p:txBody>
      </p:sp>
      <p:sp>
        <p:nvSpPr>
          <p:cNvPr id="10" name="Espace réservé pour une image  7"/>
          <p:cNvSpPr>
            <a:spLocks noGrp="1"/>
          </p:cNvSpPr>
          <p:nvPr>
            <p:ph type="pic" sz="quarter" idx="13"/>
          </p:nvPr>
        </p:nvSpPr>
        <p:spPr>
          <a:xfrm>
            <a:off x="10922957" y="115658"/>
            <a:ext cx="1269043" cy="703263"/>
          </a:xfrm>
        </p:spPr>
        <p:txBody>
          <a:bodyPr/>
          <a:lstStyle/>
          <a:p>
            <a:r>
              <a:rPr lang="fr-FR"/>
              <a:t>Cliquez sur l'icône pour ajouter une image</a:t>
            </a:r>
            <a:endParaRPr lang="en-US" dirty="0"/>
          </a:p>
        </p:txBody>
      </p:sp>
      <p:sp>
        <p:nvSpPr>
          <p:cNvPr id="4" name="Espace réservé de l'image en ligne 3"/>
          <p:cNvSpPr>
            <a:spLocks noGrp="1"/>
          </p:cNvSpPr>
          <p:nvPr>
            <p:ph type="clipArt" sz="quarter" idx="15"/>
          </p:nvPr>
        </p:nvSpPr>
        <p:spPr>
          <a:xfrm>
            <a:off x="4777142" y="891988"/>
            <a:ext cx="7325211" cy="5129300"/>
          </a:xfrm>
        </p:spPr>
        <p:txBody>
          <a:bodyPr/>
          <a:lstStyle/>
          <a:p>
            <a:r>
              <a:rPr lang="fr-FR"/>
              <a:t>Cliquez sur l'icône pour ajouter une image en ligne</a:t>
            </a:r>
          </a:p>
        </p:txBody>
      </p:sp>
    </p:spTree>
    <p:extLst>
      <p:ext uri="{BB962C8B-B14F-4D97-AF65-F5344CB8AC3E}">
        <p14:creationId xmlns:p14="http://schemas.microsoft.com/office/powerpoint/2010/main" val="16839251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Sommair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115119"/>
            <a:ext cx="12192000" cy="703551"/>
          </a:xfrm>
          <a:solidFill>
            <a:srgbClr val="BDBEC0"/>
          </a:solidFill>
        </p:spPr>
        <p:txBody>
          <a:bodyPr/>
          <a:lstStyle>
            <a:lvl1pPr algn="ctr">
              <a:defRPr sz="4000">
                <a:solidFill>
                  <a:schemeClr val="tx1">
                    <a:lumMod val="95000"/>
                    <a:lumOff val="5000"/>
                  </a:schemeClr>
                </a:solidFill>
              </a:defRPr>
            </a:lvl1pPr>
          </a:lstStyle>
          <a:p>
            <a:r>
              <a:rPr lang="fr-FR" noProof="0" dirty="0"/>
              <a:t>Sommaire</a:t>
            </a:r>
          </a:p>
        </p:txBody>
      </p:sp>
      <p:sp>
        <p:nvSpPr>
          <p:cNvPr id="3" name="Espace réservé du contenu 2"/>
          <p:cNvSpPr>
            <a:spLocks noGrp="1"/>
          </p:cNvSpPr>
          <p:nvPr>
            <p:ph idx="1" hasCustomPrompt="1"/>
          </p:nvPr>
        </p:nvSpPr>
        <p:spPr>
          <a:xfrm>
            <a:off x="119336" y="950810"/>
            <a:ext cx="11911491" cy="5502526"/>
          </a:xfrm>
        </p:spPr>
        <p:txBody>
          <a:bodyPr>
            <a:normAutofit/>
          </a:bodyPr>
          <a:lstStyle>
            <a:lvl1pPr marL="171450" indent="-171450">
              <a:buClr>
                <a:srgbClr val="E43027"/>
              </a:buClr>
              <a:buFont typeface="Wingdings" panose="05000000000000000000" pitchFamily="2" charset="2"/>
              <a:buChar char="§"/>
              <a:defRPr sz="3600">
                <a:solidFill>
                  <a:schemeClr val="bg1">
                    <a:lumMod val="50000"/>
                  </a:schemeClr>
                </a:solidFill>
              </a:defRPr>
            </a:lvl1pPr>
            <a:lvl2pPr marL="514350" indent="-171450">
              <a:buClr>
                <a:srgbClr val="E43027"/>
              </a:buClr>
              <a:buFont typeface="Wingdings" panose="05000000000000000000" pitchFamily="2" charset="2"/>
              <a:buChar char="§"/>
              <a:defRPr sz="3200">
                <a:solidFill>
                  <a:schemeClr val="bg1">
                    <a:lumMod val="50000"/>
                  </a:schemeClr>
                </a:solidFill>
              </a:defRPr>
            </a:lvl2pPr>
            <a:lvl3pPr marL="857250" indent="-171450">
              <a:buClr>
                <a:srgbClr val="E43027"/>
              </a:buClr>
              <a:buFont typeface="Wingdings" panose="05000000000000000000" pitchFamily="2" charset="2"/>
              <a:buChar char="§"/>
              <a:defRPr sz="2400">
                <a:solidFill>
                  <a:schemeClr val="bg1">
                    <a:lumMod val="50000"/>
                  </a:schemeClr>
                </a:solidFill>
              </a:defRPr>
            </a:lvl3pPr>
            <a:lvl4pPr marL="1200150" indent="-171450">
              <a:buClr>
                <a:srgbClr val="C00000"/>
              </a:buClr>
              <a:buFont typeface="Wingdings" panose="05000000000000000000" pitchFamily="2" charset="2"/>
              <a:buChar char="§"/>
              <a:defRPr/>
            </a:lvl4pPr>
            <a:lvl5pPr marL="1543050" indent="-171450">
              <a:buClr>
                <a:srgbClr val="C00000"/>
              </a:buClr>
              <a:buFont typeface="Wingdings" panose="05000000000000000000" pitchFamily="2" charset="2"/>
              <a:buChar char="§"/>
              <a:defRPr/>
            </a:lvl5pPr>
          </a:lstStyle>
          <a:p>
            <a:pPr lvl="0"/>
            <a:r>
              <a:rPr lang="fr-FR" noProof="0" dirty="0"/>
              <a:t>Premier niveau</a:t>
            </a:r>
          </a:p>
          <a:p>
            <a:pPr lvl="1"/>
            <a:r>
              <a:rPr lang="fr-FR" noProof="0" dirty="0"/>
              <a:t>Second niveau</a:t>
            </a:r>
          </a:p>
          <a:p>
            <a:pPr lvl="2"/>
            <a:r>
              <a:rPr lang="fr-FR" noProof="0" dirty="0"/>
              <a:t> Troisième niveau</a:t>
            </a:r>
          </a:p>
        </p:txBody>
      </p:sp>
    </p:spTree>
    <p:extLst>
      <p:ext uri="{BB962C8B-B14F-4D97-AF65-F5344CB8AC3E}">
        <p14:creationId xmlns:p14="http://schemas.microsoft.com/office/powerpoint/2010/main" val="206454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ujet avec petite image">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a:xfrm>
            <a:off x="119337" y="891988"/>
            <a:ext cx="7344815" cy="5633356"/>
          </a:xfrm>
        </p:spPr>
        <p:txBody>
          <a:bodyPr>
            <a:normAutofit/>
          </a:bodyPr>
          <a:lstStyle>
            <a:lvl1pPr marL="171450" indent="-171450" algn="l" defTabSz="685800" rtl="0" eaLnBrk="1" latinLnBrk="0" hangingPunct="1">
              <a:lnSpc>
                <a:spcPct val="90000"/>
              </a:lnSpc>
              <a:buClr>
                <a:srgbClr val="E43027"/>
              </a:buClr>
              <a:buFont typeface="Wingdings" panose="05000000000000000000" pitchFamily="2" charset="2"/>
              <a:buChar char="§"/>
              <a:defRPr lang="en-US" sz="2400" kern="1200" baseline="0" noProof="1" smtClean="0">
                <a:solidFill>
                  <a:schemeClr val="bg1">
                    <a:lumMod val="50000"/>
                  </a:schemeClr>
                </a:solidFill>
                <a:latin typeface="+mn-lt"/>
                <a:ea typeface="+mn-ea"/>
                <a:cs typeface="+mn-cs"/>
              </a:defRPr>
            </a:lvl1pPr>
            <a:lvl2pPr marL="514350" indent="-171450" algn="l" defTabSz="685800" rtl="0" eaLnBrk="1" latinLnBrk="0" hangingPunct="1">
              <a:lnSpc>
                <a:spcPct val="90000"/>
              </a:lnSpc>
              <a:buClr>
                <a:srgbClr val="E43027"/>
              </a:buClr>
              <a:buFont typeface="Wingdings" panose="05000000000000000000" pitchFamily="2" charset="2"/>
              <a:buChar char="§"/>
              <a:defRPr lang="en-US" sz="2400" kern="1200" noProof="0" dirty="0" smtClean="0">
                <a:solidFill>
                  <a:schemeClr val="bg1">
                    <a:lumMod val="50000"/>
                  </a:schemeClr>
                </a:solidFill>
                <a:latin typeface="+mn-lt"/>
                <a:ea typeface="+mn-ea"/>
                <a:cs typeface="+mn-cs"/>
              </a:defRPr>
            </a:lvl2pPr>
            <a:lvl3pPr marL="857250" indent="-171450" algn="l" defTabSz="685800" rtl="0" eaLnBrk="1" latinLnBrk="0" hangingPunct="1">
              <a:lnSpc>
                <a:spcPct val="90000"/>
              </a:lnSpc>
              <a:buClr>
                <a:srgbClr val="E43027"/>
              </a:buClr>
              <a:buFont typeface="Wingdings" panose="05000000000000000000" pitchFamily="2" charset="2"/>
              <a:buChar char="§"/>
              <a:defRPr lang="en-US" sz="2400" kern="1200" noProof="0" dirty="0" smtClean="0">
                <a:solidFill>
                  <a:schemeClr val="bg1">
                    <a:lumMod val="50000"/>
                  </a:schemeClr>
                </a:solidFill>
                <a:latin typeface="+mn-lt"/>
                <a:ea typeface="+mn-ea"/>
                <a:cs typeface="+mn-cs"/>
              </a:defRPr>
            </a:lvl3pPr>
            <a:lvl4pPr marL="1200150" indent="-171450">
              <a:buClr>
                <a:srgbClr val="C00000"/>
              </a:buClr>
              <a:buFont typeface="Wingdings" panose="05000000000000000000" pitchFamily="2" charset="2"/>
              <a:buChar char="§"/>
              <a:defRPr/>
            </a:lvl4pPr>
            <a:lvl5pPr marL="1543050" indent="-171450">
              <a:buClr>
                <a:srgbClr val="C00000"/>
              </a:buClr>
              <a:buFont typeface="Wingdings" panose="05000000000000000000" pitchFamily="2" charset="2"/>
              <a:buChar char="§"/>
              <a:defRPr/>
            </a:lvl5pPr>
          </a:lstStyle>
          <a:p>
            <a:pPr lvl="0"/>
            <a:r>
              <a:rPr lang="en-US" noProof="1"/>
              <a:t>Premier niveau</a:t>
            </a:r>
          </a:p>
          <a:p>
            <a:pPr lvl="1"/>
            <a:r>
              <a:rPr lang="fr-FR" dirty="0"/>
              <a:t>Second niveau</a:t>
            </a:r>
            <a:endParaRPr lang="en-US" noProof="0" dirty="0"/>
          </a:p>
          <a:p>
            <a:pPr lvl="2"/>
            <a:r>
              <a:rPr lang="fr-FR" noProof="0" dirty="0"/>
              <a:t>Troisième niveau</a:t>
            </a:r>
          </a:p>
        </p:txBody>
      </p:sp>
      <p:sp>
        <p:nvSpPr>
          <p:cNvPr id="9" name="Titre 1"/>
          <p:cNvSpPr>
            <a:spLocks noGrp="1"/>
          </p:cNvSpPr>
          <p:nvPr>
            <p:ph type="title" hasCustomPrompt="1"/>
          </p:nvPr>
        </p:nvSpPr>
        <p:spPr>
          <a:xfrm>
            <a:off x="0" y="115658"/>
            <a:ext cx="12192000" cy="703551"/>
          </a:xfrm>
          <a:solidFill>
            <a:srgbClr val="BDBEC0"/>
          </a:solidFill>
        </p:spPr>
        <p:txBody>
          <a:bodyPr>
            <a:normAutofit/>
          </a:bodyPr>
          <a:lstStyle>
            <a:lvl1pPr algn="ctr">
              <a:defRPr sz="4400">
                <a:solidFill>
                  <a:schemeClr val="bg1"/>
                </a:solidFill>
              </a:defRPr>
            </a:lvl1pPr>
          </a:lstStyle>
          <a:p>
            <a:r>
              <a:rPr lang="fr-FR" noProof="0" dirty="0"/>
              <a:t>Sujet</a:t>
            </a:r>
          </a:p>
        </p:txBody>
      </p:sp>
      <p:sp>
        <p:nvSpPr>
          <p:cNvPr id="10" name="Espace réservé pour une image  7"/>
          <p:cNvSpPr>
            <a:spLocks noGrp="1"/>
          </p:cNvSpPr>
          <p:nvPr>
            <p:ph type="pic" sz="quarter" idx="13"/>
          </p:nvPr>
        </p:nvSpPr>
        <p:spPr>
          <a:xfrm>
            <a:off x="10922957" y="115658"/>
            <a:ext cx="1269043" cy="703263"/>
          </a:xfrm>
        </p:spPr>
        <p:txBody>
          <a:bodyPr/>
          <a:lstStyle/>
          <a:p>
            <a:r>
              <a:rPr lang="fr-FR"/>
              <a:t>Cliquez sur l'icône pour ajouter une image</a:t>
            </a:r>
            <a:endParaRPr lang="en-US" dirty="0"/>
          </a:p>
        </p:txBody>
      </p:sp>
      <p:sp>
        <p:nvSpPr>
          <p:cNvPr id="6" name="Espace réservé de l'image en ligne 5"/>
          <p:cNvSpPr>
            <a:spLocks noGrp="1"/>
          </p:cNvSpPr>
          <p:nvPr>
            <p:ph type="clipArt" sz="quarter" idx="15"/>
          </p:nvPr>
        </p:nvSpPr>
        <p:spPr>
          <a:xfrm>
            <a:off x="7597410" y="891988"/>
            <a:ext cx="4443413" cy="3238500"/>
          </a:xfrm>
        </p:spPr>
        <p:txBody>
          <a:bodyPr/>
          <a:lstStyle/>
          <a:p>
            <a:r>
              <a:rPr lang="fr-FR"/>
              <a:t>Cliquez sur l'icône pour ajouter une image en ligne</a:t>
            </a:r>
            <a:endParaRPr lang="fr-FR" dirty="0"/>
          </a:p>
        </p:txBody>
      </p:sp>
    </p:spTree>
    <p:extLst>
      <p:ext uri="{BB962C8B-B14F-4D97-AF65-F5344CB8AC3E}">
        <p14:creationId xmlns:p14="http://schemas.microsoft.com/office/powerpoint/2010/main" val="4001836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Sujet grande image">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a:xfrm>
            <a:off x="119337" y="891988"/>
            <a:ext cx="4536503" cy="5129300"/>
          </a:xfrm>
        </p:spPr>
        <p:txBody>
          <a:bodyPr>
            <a:normAutofit/>
          </a:bodyPr>
          <a:lstStyle>
            <a:lvl1pPr marL="171450" indent="-171450" algn="l" defTabSz="685800" rtl="0" eaLnBrk="1" latinLnBrk="0" hangingPunct="1">
              <a:lnSpc>
                <a:spcPct val="90000"/>
              </a:lnSpc>
              <a:buClr>
                <a:srgbClr val="E43027"/>
              </a:buClr>
              <a:buFont typeface="Wingdings" panose="05000000000000000000" pitchFamily="2" charset="2"/>
              <a:buChar char="§"/>
              <a:defRPr lang="en-US" sz="2400" kern="1200" baseline="0" noProof="1" smtClean="0">
                <a:solidFill>
                  <a:schemeClr val="bg1">
                    <a:lumMod val="50000"/>
                  </a:schemeClr>
                </a:solidFill>
                <a:latin typeface="+mn-lt"/>
                <a:ea typeface="+mn-ea"/>
                <a:cs typeface="+mn-cs"/>
              </a:defRPr>
            </a:lvl1pPr>
            <a:lvl2pPr marL="514350" indent="-171450" algn="l" defTabSz="685800" rtl="0" eaLnBrk="1" latinLnBrk="0" hangingPunct="1">
              <a:lnSpc>
                <a:spcPct val="90000"/>
              </a:lnSpc>
              <a:buClr>
                <a:srgbClr val="E43027"/>
              </a:buClr>
              <a:buFont typeface="Wingdings" panose="05000000000000000000" pitchFamily="2" charset="2"/>
              <a:buChar char="§"/>
              <a:defRPr lang="en-US" sz="2400" kern="1200" noProof="0" dirty="0" smtClean="0">
                <a:solidFill>
                  <a:schemeClr val="bg1">
                    <a:lumMod val="50000"/>
                  </a:schemeClr>
                </a:solidFill>
                <a:latin typeface="+mn-lt"/>
                <a:ea typeface="+mn-ea"/>
                <a:cs typeface="+mn-cs"/>
              </a:defRPr>
            </a:lvl2pPr>
            <a:lvl3pPr marL="857250" indent="-171450" algn="l" defTabSz="685800" rtl="0" eaLnBrk="1" latinLnBrk="0" hangingPunct="1">
              <a:lnSpc>
                <a:spcPct val="90000"/>
              </a:lnSpc>
              <a:buClr>
                <a:srgbClr val="E43027"/>
              </a:buClr>
              <a:buFont typeface="Wingdings" panose="05000000000000000000" pitchFamily="2" charset="2"/>
              <a:buChar char="§"/>
              <a:defRPr lang="en-US" sz="2400" kern="1200" noProof="0" dirty="0" smtClean="0">
                <a:solidFill>
                  <a:schemeClr val="bg1">
                    <a:lumMod val="50000"/>
                  </a:schemeClr>
                </a:solidFill>
                <a:latin typeface="+mn-lt"/>
                <a:ea typeface="+mn-ea"/>
                <a:cs typeface="+mn-cs"/>
              </a:defRPr>
            </a:lvl3pPr>
            <a:lvl4pPr marL="1200150" indent="-171450">
              <a:buClr>
                <a:srgbClr val="C00000"/>
              </a:buClr>
              <a:buFont typeface="Wingdings" panose="05000000000000000000" pitchFamily="2" charset="2"/>
              <a:buChar char="§"/>
              <a:defRPr/>
            </a:lvl4pPr>
            <a:lvl5pPr marL="1543050" indent="-171450">
              <a:buClr>
                <a:srgbClr val="C00000"/>
              </a:buClr>
              <a:buFont typeface="Wingdings" panose="05000000000000000000" pitchFamily="2" charset="2"/>
              <a:buChar char="§"/>
              <a:defRPr/>
            </a:lvl5pPr>
          </a:lstStyle>
          <a:p>
            <a:pPr lvl="0"/>
            <a:r>
              <a:rPr lang="en-US" noProof="1"/>
              <a:t>Premier niveau</a:t>
            </a:r>
          </a:p>
          <a:p>
            <a:pPr lvl="1"/>
            <a:r>
              <a:rPr lang="fr-FR" dirty="0"/>
              <a:t>Second niveau</a:t>
            </a:r>
            <a:endParaRPr lang="en-US" noProof="0" dirty="0"/>
          </a:p>
          <a:p>
            <a:pPr lvl="2"/>
            <a:r>
              <a:rPr lang="fr-FR" noProof="0" dirty="0"/>
              <a:t>Troisième niveau</a:t>
            </a:r>
          </a:p>
        </p:txBody>
      </p:sp>
      <p:sp>
        <p:nvSpPr>
          <p:cNvPr id="9" name="Titre 1"/>
          <p:cNvSpPr>
            <a:spLocks noGrp="1"/>
          </p:cNvSpPr>
          <p:nvPr>
            <p:ph type="title" hasCustomPrompt="1"/>
          </p:nvPr>
        </p:nvSpPr>
        <p:spPr>
          <a:xfrm>
            <a:off x="0" y="115658"/>
            <a:ext cx="12192000" cy="703551"/>
          </a:xfrm>
          <a:solidFill>
            <a:schemeClr val="tx1">
              <a:lumMod val="75000"/>
              <a:lumOff val="25000"/>
            </a:schemeClr>
          </a:solidFill>
        </p:spPr>
        <p:txBody>
          <a:bodyPr>
            <a:normAutofit/>
          </a:bodyPr>
          <a:lstStyle>
            <a:lvl1pPr algn="ctr">
              <a:defRPr sz="4400">
                <a:solidFill>
                  <a:schemeClr val="bg1"/>
                </a:solidFill>
              </a:defRPr>
            </a:lvl1pPr>
          </a:lstStyle>
          <a:p>
            <a:r>
              <a:rPr lang="fr-FR" noProof="0" dirty="0"/>
              <a:t>Sujet</a:t>
            </a:r>
          </a:p>
        </p:txBody>
      </p:sp>
      <p:sp>
        <p:nvSpPr>
          <p:cNvPr id="4" name="Espace réservé de l'image en ligne 3"/>
          <p:cNvSpPr>
            <a:spLocks noGrp="1"/>
          </p:cNvSpPr>
          <p:nvPr>
            <p:ph type="clipArt" sz="quarter" idx="15"/>
          </p:nvPr>
        </p:nvSpPr>
        <p:spPr>
          <a:xfrm>
            <a:off x="4777142" y="891988"/>
            <a:ext cx="7325211" cy="5129300"/>
          </a:xfrm>
        </p:spPr>
        <p:txBody>
          <a:bodyPr/>
          <a:lstStyle/>
          <a:p>
            <a:r>
              <a:rPr lang="fr-FR"/>
              <a:t>Cliquez sur l'icône pour ajouter une image en ligne</a:t>
            </a:r>
          </a:p>
        </p:txBody>
      </p:sp>
    </p:spTree>
    <p:extLst>
      <p:ext uri="{BB962C8B-B14F-4D97-AF65-F5344CB8AC3E}">
        <p14:creationId xmlns:p14="http://schemas.microsoft.com/office/powerpoint/2010/main" val="17359678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Sommair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7383"/>
            <a:ext cx="12192000" cy="648072"/>
          </a:xfrm>
          <a:solidFill>
            <a:schemeClr val="tx1">
              <a:lumMod val="75000"/>
              <a:lumOff val="25000"/>
            </a:schemeClr>
          </a:solidFill>
        </p:spPr>
        <p:txBody>
          <a:bodyPr>
            <a:normAutofit/>
          </a:bodyPr>
          <a:lstStyle>
            <a:lvl1pPr algn="ctr">
              <a:defRPr sz="3600">
                <a:solidFill>
                  <a:schemeClr val="bg1"/>
                </a:solidFill>
                <a:latin typeface="Gotham Light"/>
              </a:defRPr>
            </a:lvl1pPr>
          </a:lstStyle>
          <a:p>
            <a:r>
              <a:rPr lang="fr-FR" noProof="0" dirty="0"/>
              <a:t>Sommaire</a:t>
            </a:r>
          </a:p>
        </p:txBody>
      </p:sp>
      <p:sp>
        <p:nvSpPr>
          <p:cNvPr id="3" name="Espace réservé du contenu 2"/>
          <p:cNvSpPr>
            <a:spLocks noGrp="1"/>
          </p:cNvSpPr>
          <p:nvPr>
            <p:ph idx="1" hasCustomPrompt="1"/>
          </p:nvPr>
        </p:nvSpPr>
        <p:spPr>
          <a:xfrm>
            <a:off x="119336" y="878802"/>
            <a:ext cx="11911491" cy="5142486"/>
          </a:xfrm>
        </p:spPr>
        <p:txBody>
          <a:bodyPr>
            <a:normAutofit/>
          </a:bodyPr>
          <a:lstStyle>
            <a:lvl1pPr marL="171450" indent="-171450">
              <a:buClr>
                <a:schemeClr val="tx1">
                  <a:lumMod val="65000"/>
                  <a:lumOff val="35000"/>
                </a:schemeClr>
              </a:buClr>
              <a:buFont typeface="Wingdings" panose="05000000000000000000" pitchFamily="2" charset="2"/>
              <a:buChar char="§"/>
              <a:defRPr sz="3200">
                <a:solidFill>
                  <a:schemeClr val="tx1">
                    <a:lumMod val="75000"/>
                    <a:lumOff val="25000"/>
                  </a:schemeClr>
                </a:solidFill>
              </a:defRPr>
            </a:lvl1pPr>
            <a:lvl2pPr marL="514350" indent="-171450">
              <a:buClr>
                <a:schemeClr val="tx1">
                  <a:lumMod val="65000"/>
                  <a:lumOff val="35000"/>
                </a:schemeClr>
              </a:buClr>
              <a:buFont typeface="Wingdings" panose="05000000000000000000" pitchFamily="2" charset="2"/>
              <a:buChar char="§"/>
              <a:defRPr sz="2800">
                <a:solidFill>
                  <a:schemeClr val="tx1">
                    <a:lumMod val="75000"/>
                    <a:lumOff val="25000"/>
                  </a:schemeClr>
                </a:solidFill>
              </a:defRPr>
            </a:lvl2pPr>
            <a:lvl3pPr marL="857250" indent="-171450">
              <a:buClr>
                <a:schemeClr val="tx1">
                  <a:lumMod val="65000"/>
                  <a:lumOff val="35000"/>
                </a:schemeClr>
              </a:buClr>
              <a:buFont typeface="Wingdings" panose="05000000000000000000" pitchFamily="2" charset="2"/>
              <a:buChar char="§"/>
              <a:defRPr sz="2000">
                <a:solidFill>
                  <a:schemeClr val="tx1">
                    <a:lumMod val="75000"/>
                    <a:lumOff val="25000"/>
                  </a:schemeClr>
                </a:solidFill>
              </a:defRPr>
            </a:lvl3pPr>
            <a:lvl4pPr marL="1200150" indent="-171450">
              <a:buClr>
                <a:srgbClr val="C00000"/>
              </a:buClr>
              <a:buFont typeface="Wingdings" panose="05000000000000000000" pitchFamily="2" charset="2"/>
              <a:buChar char="§"/>
              <a:defRPr/>
            </a:lvl4pPr>
            <a:lvl5pPr marL="1543050" indent="-171450">
              <a:buClr>
                <a:srgbClr val="C00000"/>
              </a:buClr>
              <a:buFont typeface="Wingdings" panose="05000000000000000000" pitchFamily="2" charset="2"/>
              <a:buChar char="§"/>
              <a:defRPr/>
            </a:lvl5pPr>
          </a:lstStyle>
          <a:p>
            <a:pPr lvl="0"/>
            <a:r>
              <a:rPr lang="fr-FR" noProof="0" dirty="0"/>
              <a:t> Premier niveau</a:t>
            </a:r>
          </a:p>
          <a:p>
            <a:pPr lvl="1"/>
            <a:r>
              <a:rPr lang="fr-FR" noProof="0" dirty="0"/>
              <a:t> Second niveau</a:t>
            </a:r>
          </a:p>
          <a:p>
            <a:pPr lvl="2"/>
            <a:r>
              <a:rPr lang="fr-FR" noProof="0" dirty="0"/>
              <a:t> Troisième niveau</a:t>
            </a:r>
          </a:p>
        </p:txBody>
      </p:sp>
    </p:spTree>
    <p:extLst>
      <p:ext uri="{BB962C8B-B14F-4D97-AF65-F5344CB8AC3E}">
        <p14:creationId xmlns:p14="http://schemas.microsoft.com/office/powerpoint/2010/main" val="31584703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Vid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7383"/>
            <a:ext cx="12192000" cy="648072"/>
          </a:xfrm>
          <a:solidFill>
            <a:schemeClr val="tx1">
              <a:lumMod val="75000"/>
              <a:lumOff val="25000"/>
            </a:schemeClr>
          </a:solidFill>
        </p:spPr>
        <p:txBody>
          <a:bodyPr>
            <a:normAutofit/>
          </a:bodyPr>
          <a:lstStyle>
            <a:lvl1pPr algn="ctr">
              <a:defRPr sz="3600">
                <a:solidFill>
                  <a:schemeClr val="bg1"/>
                </a:solidFill>
                <a:latin typeface="Gotham Light"/>
              </a:defRPr>
            </a:lvl1pPr>
          </a:lstStyle>
          <a:p>
            <a:r>
              <a:rPr lang="fr-FR" noProof="0" dirty="0"/>
              <a:t>Sommaire</a:t>
            </a:r>
          </a:p>
        </p:txBody>
      </p:sp>
    </p:spTree>
    <p:extLst>
      <p:ext uri="{BB962C8B-B14F-4D97-AF65-F5344CB8AC3E}">
        <p14:creationId xmlns:p14="http://schemas.microsoft.com/office/powerpoint/2010/main" val="9930318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ubject without text">
    <p:spTree>
      <p:nvGrpSpPr>
        <p:cNvPr id="1" name=""/>
        <p:cNvGrpSpPr/>
        <p:nvPr/>
      </p:nvGrpSpPr>
      <p:grpSpPr>
        <a:xfrm>
          <a:off x="0" y="0"/>
          <a:ext cx="0" cy="0"/>
          <a:chOff x="0" y="0"/>
          <a:chExt cx="0" cy="0"/>
        </a:xfrm>
      </p:grpSpPr>
      <p:sp>
        <p:nvSpPr>
          <p:cNvPr id="10" name="Espace réservé pour une image  7"/>
          <p:cNvSpPr>
            <a:spLocks noGrp="1"/>
          </p:cNvSpPr>
          <p:nvPr>
            <p:ph type="pic" sz="quarter" idx="13"/>
          </p:nvPr>
        </p:nvSpPr>
        <p:spPr>
          <a:xfrm>
            <a:off x="10922957" y="115658"/>
            <a:ext cx="1269043" cy="703263"/>
          </a:xfrm>
        </p:spPr>
        <p:txBody>
          <a:bodyPr/>
          <a:lstStyle/>
          <a:p>
            <a:r>
              <a:rPr lang="fr-FR" noProof="0" dirty="0"/>
              <a:t>Cliquez sur l'icône pour ajouter une image</a:t>
            </a:r>
          </a:p>
        </p:txBody>
      </p:sp>
      <p:sp>
        <p:nvSpPr>
          <p:cNvPr id="5" name="Titre 1"/>
          <p:cNvSpPr>
            <a:spLocks noGrp="1"/>
          </p:cNvSpPr>
          <p:nvPr>
            <p:ph type="title" hasCustomPrompt="1"/>
          </p:nvPr>
        </p:nvSpPr>
        <p:spPr>
          <a:xfrm>
            <a:off x="0" y="115658"/>
            <a:ext cx="12192000" cy="703551"/>
          </a:xfrm>
          <a:solidFill>
            <a:schemeClr val="tx1">
              <a:lumMod val="75000"/>
              <a:lumOff val="25000"/>
            </a:schemeClr>
          </a:solidFill>
        </p:spPr>
        <p:txBody>
          <a:bodyPr>
            <a:normAutofit/>
          </a:bodyPr>
          <a:lstStyle>
            <a:lvl1pPr algn="ctr">
              <a:defRPr sz="4400">
                <a:solidFill>
                  <a:schemeClr val="bg1"/>
                </a:solidFill>
              </a:defRPr>
            </a:lvl1pPr>
          </a:lstStyle>
          <a:p>
            <a:r>
              <a:rPr lang="fr-FR" noProof="0" dirty="0" err="1"/>
              <a:t>Subject</a:t>
            </a:r>
            <a:endParaRPr lang="fr-FR" noProof="0" dirty="0"/>
          </a:p>
        </p:txBody>
      </p:sp>
    </p:spTree>
    <p:extLst>
      <p:ext uri="{BB962C8B-B14F-4D97-AF65-F5344CB8AC3E}">
        <p14:creationId xmlns:p14="http://schemas.microsoft.com/office/powerpoint/2010/main" val="40435646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onclusion">
    <p:spTree>
      <p:nvGrpSpPr>
        <p:cNvPr id="1" name=""/>
        <p:cNvGrpSpPr/>
        <p:nvPr/>
      </p:nvGrpSpPr>
      <p:grpSpPr>
        <a:xfrm>
          <a:off x="0" y="0"/>
          <a:ext cx="0" cy="0"/>
          <a:chOff x="0" y="0"/>
          <a:chExt cx="0" cy="0"/>
        </a:xfrm>
      </p:grpSpPr>
      <p:sp>
        <p:nvSpPr>
          <p:cNvPr id="4" name="Espace réservé du contenu 2"/>
          <p:cNvSpPr>
            <a:spLocks noGrp="1"/>
          </p:cNvSpPr>
          <p:nvPr>
            <p:ph idx="1" hasCustomPrompt="1"/>
          </p:nvPr>
        </p:nvSpPr>
        <p:spPr>
          <a:xfrm>
            <a:off x="119336" y="950810"/>
            <a:ext cx="11911491" cy="5142486"/>
          </a:xfrm>
        </p:spPr>
        <p:txBody>
          <a:bodyPr vert="horz" lIns="91440" tIns="45720" rIns="91440" bIns="45720" rtlCol="0">
            <a:normAutofit/>
          </a:bodyPr>
          <a:lstStyle>
            <a:lvl1pPr>
              <a:defRPr lang="fr-FR" sz="3200" noProof="0" dirty="0">
                <a:solidFill>
                  <a:schemeClr val="tx1">
                    <a:lumMod val="75000"/>
                    <a:lumOff val="25000"/>
                  </a:schemeClr>
                </a:solidFill>
              </a:defRPr>
            </a:lvl1pPr>
            <a:lvl2pPr>
              <a:defRPr lang="fr-FR" sz="2800" noProof="0" dirty="0">
                <a:solidFill>
                  <a:schemeClr val="tx1">
                    <a:lumMod val="75000"/>
                    <a:lumOff val="25000"/>
                  </a:schemeClr>
                </a:solidFill>
              </a:defRPr>
            </a:lvl2pPr>
            <a:lvl3pPr>
              <a:defRPr lang="fr-FR" sz="2000" noProof="0" dirty="0">
                <a:solidFill>
                  <a:schemeClr val="tx1">
                    <a:lumMod val="75000"/>
                    <a:lumOff val="25000"/>
                  </a:schemeClr>
                </a:solidFill>
              </a:defRPr>
            </a:lvl3pPr>
          </a:lstStyle>
          <a:p>
            <a:pPr lvl="0">
              <a:buClr>
                <a:schemeClr val="tx1">
                  <a:lumMod val="65000"/>
                  <a:lumOff val="35000"/>
                </a:schemeClr>
              </a:buClr>
              <a:buFont typeface="Wingdings" panose="05000000000000000000" pitchFamily="2" charset="2"/>
              <a:buChar char="§"/>
            </a:pPr>
            <a:r>
              <a:rPr lang="fr-FR" noProof="0" dirty="0"/>
              <a:t> Premier niveau</a:t>
            </a:r>
          </a:p>
          <a:p>
            <a:pPr lvl="1">
              <a:buClr>
                <a:schemeClr val="tx1">
                  <a:lumMod val="65000"/>
                  <a:lumOff val="35000"/>
                </a:schemeClr>
              </a:buClr>
              <a:buFont typeface="Wingdings" panose="05000000000000000000" pitchFamily="2" charset="2"/>
              <a:buChar char="§"/>
            </a:pPr>
            <a:r>
              <a:rPr lang="fr-FR" noProof="0" dirty="0"/>
              <a:t> Second niveau</a:t>
            </a:r>
          </a:p>
          <a:p>
            <a:pPr lvl="2">
              <a:buClr>
                <a:schemeClr val="tx1">
                  <a:lumMod val="65000"/>
                  <a:lumOff val="35000"/>
                </a:schemeClr>
              </a:buClr>
              <a:buFont typeface="Wingdings" panose="05000000000000000000" pitchFamily="2" charset="2"/>
              <a:buChar char="§"/>
            </a:pPr>
            <a:r>
              <a:rPr lang="fr-FR" noProof="0" dirty="0"/>
              <a:t> Troisième niveau</a:t>
            </a:r>
          </a:p>
        </p:txBody>
      </p:sp>
      <p:sp>
        <p:nvSpPr>
          <p:cNvPr id="6" name="Titre 1"/>
          <p:cNvSpPr>
            <a:spLocks noGrp="1"/>
          </p:cNvSpPr>
          <p:nvPr>
            <p:ph type="title" hasCustomPrompt="1"/>
          </p:nvPr>
        </p:nvSpPr>
        <p:spPr>
          <a:xfrm>
            <a:off x="0" y="-27383"/>
            <a:ext cx="12192000" cy="648072"/>
          </a:xfrm>
          <a:solidFill>
            <a:schemeClr val="tx1">
              <a:lumMod val="75000"/>
              <a:lumOff val="25000"/>
            </a:schemeClr>
          </a:solidFill>
        </p:spPr>
        <p:txBody>
          <a:bodyPr>
            <a:normAutofit/>
          </a:bodyPr>
          <a:lstStyle>
            <a:lvl1pPr algn="ctr">
              <a:defRPr sz="3600">
                <a:solidFill>
                  <a:schemeClr val="bg1"/>
                </a:solidFill>
                <a:latin typeface="Gotham Light"/>
              </a:defRPr>
            </a:lvl1pPr>
          </a:lstStyle>
          <a:p>
            <a:r>
              <a:rPr lang="fr-FR" noProof="0" dirty="0"/>
              <a:t>Sommaire</a:t>
            </a:r>
          </a:p>
        </p:txBody>
      </p:sp>
    </p:spTree>
    <p:extLst>
      <p:ext uri="{BB962C8B-B14F-4D97-AF65-F5344CB8AC3E}">
        <p14:creationId xmlns:p14="http://schemas.microsoft.com/office/powerpoint/2010/main" val="3635769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Presentation Title">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1524001" y="1122364"/>
            <a:ext cx="6372201" cy="3170733"/>
          </a:xfrm>
          <a:solidFill>
            <a:schemeClr val="bg1">
              <a:lumMod val="75000"/>
            </a:schemeClr>
          </a:solidFill>
          <a:ln>
            <a:noFill/>
          </a:ln>
        </p:spPr>
        <p:txBody>
          <a:bodyPr anchor="ctr">
            <a:normAutofit/>
          </a:bodyPr>
          <a:lstStyle>
            <a:lvl1pPr algn="ctr">
              <a:defRPr sz="6000">
                <a:solidFill>
                  <a:schemeClr val="tx1">
                    <a:lumMod val="65000"/>
                    <a:lumOff val="35000"/>
                  </a:schemeClr>
                </a:solidFill>
              </a:defRPr>
            </a:lvl1pPr>
          </a:lstStyle>
          <a:p>
            <a:r>
              <a:rPr lang="en-US" noProof="0"/>
              <a:t>Title</a:t>
            </a:r>
          </a:p>
        </p:txBody>
      </p:sp>
      <p:sp>
        <p:nvSpPr>
          <p:cNvPr id="3" name="Sous-titre 2"/>
          <p:cNvSpPr>
            <a:spLocks noGrp="1"/>
          </p:cNvSpPr>
          <p:nvPr>
            <p:ph type="subTitle" idx="1" hasCustomPrompt="1"/>
          </p:nvPr>
        </p:nvSpPr>
        <p:spPr>
          <a:xfrm>
            <a:off x="1524001" y="4437112"/>
            <a:ext cx="9144001" cy="820688"/>
          </a:xfrm>
          <a:solidFill>
            <a:schemeClr val="bg1">
              <a:lumMod val="95000"/>
            </a:schemeClr>
          </a:solidFill>
          <a:ln>
            <a:noFill/>
          </a:ln>
        </p:spPr>
        <p:txBody>
          <a:bodyPr/>
          <a:lstStyle>
            <a:lvl1pPr marL="0" indent="0" algn="ctr">
              <a:buNone/>
              <a:defRPr sz="2400">
                <a:solidFill>
                  <a:srgbClr val="E43027"/>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0"/>
              <a:t>Sub-title</a:t>
            </a:r>
          </a:p>
        </p:txBody>
      </p:sp>
      <p:sp>
        <p:nvSpPr>
          <p:cNvPr id="4" name="Espace réservé de la date 3"/>
          <p:cNvSpPr>
            <a:spLocks noGrp="1"/>
          </p:cNvSpPr>
          <p:nvPr>
            <p:ph type="dt" sz="half" idx="10"/>
          </p:nvPr>
        </p:nvSpPr>
        <p:spPr/>
        <p:txBody>
          <a:bodyPr/>
          <a:lstStyle/>
          <a:p>
            <a:fld id="{0DAE4C3A-8F18-4BA3-A02A-2DDEF27CEAF6}" type="datetimeFigureOut">
              <a:rPr lang="en-US" smtClean="0"/>
              <a:t>10/5/2020</a:t>
            </a:fld>
            <a:endParaRPr lang="en-US"/>
          </a:p>
        </p:txBody>
      </p:sp>
      <p:sp>
        <p:nvSpPr>
          <p:cNvPr id="8" name="Espace réservé pour une image  7"/>
          <p:cNvSpPr>
            <a:spLocks noGrp="1"/>
          </p:cNvSpPr>
          <p:nvPr>
            <p:ph type="pic" sz="quarter" idx="13"/>
          </p:nvPr>
        </p:nvSpPr>
        <p:spPr>
          <a:xfrm>
            <a:off x="7896201" y="1122363"/>
            <a:ext cx="2771800" cy="3170732"/>
          </a:xfrm>
        </p:spPr>
        <p:txBody>
          <a:bodyPr/>
          <a:lstStyle/>
          <a:p>
            <a:r>
              <a:rPr lang="fr-FR"/>
              <a:t>Cliquez sur l'icône pour ajouter une image</a:t>
            </a:r>
            <a:endParaRPr lang="en-US"/>
          </a:p>
        </p:txBody>
      </p:sp>
    </p:spTree>
    <p:extLst>
      <p:ext uri="{BB962C8B-B14F-4D97-AF65-F5344CB8AC3E}">
        <p14:creationId xmlns:p14="http://schemas.microsoft.com/office/powerpoint/2010/main" val="4176379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clusion">
    <p:spTree>
      <p:nvGrpSpPr>
        <p:cNvPr id="1" name=""/>
        <p:cNvGrpSpPr/>
        <p:nvPr/>
      </p:nvGrpSpPr>
      <p:grpSpPr>
        <a:xfrm>
          <a:off x="0" y="0"/>
          <a:ext cx="0" cy="0"/>
          <a:chOff x="0" y="0"/>
          <a:chExt cx="0" cy="0"/>
        </a:xfrm>
      </p:grpSpPr>
      <p:sp>
        <p:nvSpPr>
          <p:cNvPr id="8" name="Parallélogramme 7"/>
          <p:cNvSpPr/>
          <p:nvPr userDrawn="1"/>
        </p:nvSpPr>
        <p:spPr>
          <a:xfrm>
            <a:off x="6960097" y="2912264"/>
            <a:ext cx="4536504" cy="1164808"/>
          </a:xfrm>
          <a:prstGeom prst="parallelogram">
            <a:avLst>
              <a:gd name="adj" fmla="val 24095"/>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noProof="0" dirty="0">
                <a:solidFill>
                  <a:schemeClr val="tx1"/>
                </a:solidFill>
                <a:latin typeface="Segoe UI" panose="020B0502040204020203" pitchFamily="34" charset="0"/>
                <a:cs typeface="Segoe UI" panose="020B0502040204020203" pitchFamily="34" charset="0"/>
              </a:rPr>
              <a:t>Stay connected</a:t>
            </a:r>
            <a:r>
              <a:rPr lang="en-US" sz="3200" baseline="0" noProof="0" dirty="0">
                <a:solidFill>
                  <a:schemeClr val="tx1"/>
                </a:solidFill>
                <a:latin typeface="Segoe UI" panose="020B0502040204020203" pitchFamily="34" charset="0"/>
                <a:cs typeface="Segoe UI" panose="020B0502040204020203" pitchFamily="34" charset="0"/>
              </a:rPr>
              <a:t> </a:t>
            </a:r>
            <a:r>
              <a:rPr lang="en-US" sz="3200" noProof="0" dirty="0">
                <a:solidFill>
                  <a:schemeClr val="tx1"/>
                </a:solidFill>
                <a:latin typeface="Segoe UI" panose="020B0502040204020203" pitchFamily="34" charset="0"/>
                <a:cs typeface="Segoe UI" panose="020B0502040204020203" pitchFamily="34" charset="0"/>
              </a:rPr>
              <a:t>!</a:t>
            </a:r>
          </a:p>
        </p:txBody>
      </p:sp>
      <p:sp>
        <p:nvSpPr>
          <p:cNvPr id="4" name="Parallélogramme 3"/>
          <p:cNvSpPr/>
          <p:nvPr userDrawn="1"/>
        </p:nvSpPr>
        <p:spPr>
          <a:xfrm>
            <a:off x="-1248816" y="1196752"/>
            <a:ext cx="11377264" cy="1988668"/>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i="0" noProof="0" dirty="0">
                <a:latin typeface="Segoe UI Light" panose="020B0502040204020203" pitchFamily="34" charset="0"/>
                <a:cs typeface="Segoe UI Light" panose="020B0502040204020203" pitchFamily="34" charset="0"/>
              </a:rPr>
              <a:t>Thank you for your attention</a:t>
            </a:r>
          </a:p>
        </p:txBody>
      </p:sp>
      <p:sp>
        <p:nvSpPr>
          <p:cNvPr id="9" name="Sous-titre 2"/>
          <p:cNvSpPr>
            <a:spLocks noGrp="1"/>
          </p:cNvSpPr>
          <p:nvPr>
            <p:ph type="subTitle" idx="11" hasCustomPrompt="1"/>
          </p:nvPr>
        </p:nvSpPr>
        <p:spPr>
          <a:xfrm>
            <a:off x="551384" y="4554136"/>
            <a:ext cx="6048672" cy="576064"/>
          </a:xfrm>
          <a:prstGeom prst="rect">
            <a:avLst/>
          </a:prstGeom>
        </p:spPr>
        <p:txBody>
          <a:bodyPr/>
          <a:lstStyle>
            <a:lvl1pPr marL="0" indent="0" algn="l">
              <a:buNone/>
              <a:defRPr lang="fr-FR" sz="2400" b="0" i="0" kern="1200" dirty="0">
                <a:solidFill>
                  <a:schemeClr val="tx1"/>
                </a:solidFill>
                <a:latin typeface="Segoe UI" panose="020B0502040204020203" pitchFamily="34" charset="0"/>
                <a:ea typeface="+mn-ea"/>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Last Name First name</a:t>
            </a:r>
          </a:p>
        </p:txBody>
      </p:sp>
      <p:sp>
        <p:nvSpPr>
          <p:cNvPr id="14" name="Espace réservé du texte 2"/>
          <p:cNvSpPr>
            <a:spLocks noGrp="1"/>
          </p:cNvSpPr>
          <p:nvPr>
            <p:ph type="body" idx="15" hasCustomPrompt="1"/>
          </p:nvPr>
        </p:nvSpPr>
        <p:spPr>
          <a:xfrm>
            <a:off x="561379" y="5157756"/>
            <a:ext cx="6038678" cy="576064"/>
          </a:xfrm>
          <a:prstGeom prst="rect">
            <a:avLst/>
          </a:prstGeom>
        </p:spPr>
        <p:txBody>
          <a:bodyPr anchor="t" anchorCtr="0"/>
          <a:lstStyle>
            <a:lvl1pPr marL="0" indent="0">
              <a:buNone/>
              <a:defRPr lang="fr-FR" sz="2400" b="0" i="0" kern="1200" dirty="0" smtClean="0">
                <a:solidFill>
                  <a:schemeClr val="tx1"/>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dirty="0"/>
              <a:t>Company name</a:t>
            </a:r>
          </a:p>
        </p:txBody>
      </p:sp>
      <p:sp>
        <p:nvSpPr>
          <p:cNvPr id="15" name="Espace réservé du texte 2"/>
          <p:cNvSpPr>
            <a:spLocks noGrp="1"/>
          </p:cNvSpPr>
          <p:nvPr>
            <p:ph type="body" idx="16" hasCustomPrompt="1"/>
          </p:nvPr>
        </p:nvSpPr>
        <p:spPr>
          <a:xfrm>
            <a:off x="561379" y="5746996"/>
            <a:ext cx="6038678" cy="576064"/>
          </a:xfrm>
          <a:prstGeom prst="rect">
            <a:avLst/>
          </a:prstGeom>
        </p:spPr>
        <p:txBody>
          <a:bodyPr anchor="t" anchorCtr="0"/>
          <a:lstStyle>
            <a:lvl1pPr marL="0" indent="0">
              <a:buNone/>
              <a:defRPr lang="fr-FR" sz="2400" b="0" i="0" kern="1200" dirty="0" smtClean="0">
                <a:solidFill>
                  <a:schemeClr val="tx1"/>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dirty="0"/>
              <a:t>Email</a:t>
            </a:r>
          </a:p>
        </p:txBody>
      </p:sp>
      <p:sp>
        <p:nvSpPr>
          <p:cNvPr id="16" name="Espace réservé du texte 2"/>
          <p:cNvSpPr>
            <a:spLocks noGrp="1"/>
          </p:cNvSpPr>
          <p:nvPr>
            <p:ph type="body" idx="17" hasCustomPrompt="1"/>
          </p:nvPr>
        </p:nvSpPr>
        <p:spPr>
          <a:xfrm>
            <a:off x="551384" y="6349936"/>
            <a:ext cx="6038678" cy="576064"/>
          </a:xfrm>
          <a:prstGeom prst="rect">
            <a:avLst/>
          </a:prstGeom>
        </p:spPr>
        <p:txBody>
          <a:bodyPr anchor="t" anchorCtr="0"/>
          <a:lstStyle>
            <a:lvl1pPr marL="0" indent="0">
              <a:buNone/>
              <a:defRPr lang="fr-FR" sz="2400" b="0" i="0" kern="1200" dirty="0" smtClean="0">
                <a:solidFill>
                  <a:schemeClr val="tx1"/>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dirty="0"/>
              <a:t>Phone</a:t>
            </a:r>
          </a:p>
        </p:txBody>
      </p:sp>
      <p:sp>
        <p:nvSpPr>
          <p:cNvPr id="10" name="Espace réservé pour une image  2"/>
          <p:cNvSpPr>
            <a:spLocks noGrp="1"/>
          </p:cNvSpPr>
          <p:nvPr>
            <p:ph type="pic" idx="1" hasCustomPrompt="1"/>
          </p:nvPr>
        </p:nvSpPr>
        <p:spPr>
          <a:xfrm>
            <a:off x="7032104" y="4978640"/>
            <a:ext cx="1600201" cy="1344420"/>
          </a:xfrm>
          <a:custGeom>
            <a:avLst/>
            <a:gdLst>
              <a:gd name="connsiteX0" fmla="*/ 0 w 2775973"/>
              <a:gd name="connsiteY0" fmla="*/ 0 h 2376338"/>
              <a:gd name="connsiteX1" fmla="*/ 2775973 w 2775973"/>
              <a:gd name="connsiteY1" fmla="*/ 0 h 2376338"/>
              <a:gd name="connsiteX2" fmla="*/ 2775973 w 2775973"/>
              <a:gd name="connsiteY2" fmla="*/ 2376338 h 2376338"/>
              <a:gd name="connsiteX3" fmla="*/ 0 w 2775973"/>
              <a:gd name="connsiteY3" fmla="*/ 2376338 h 2376338"/>
              <a:gd name="connsiteX4" fmla="*/ 0 w 2775973"/>
              <a:gd name="connsiteY4" fmla="*/ 0 h 2376338"/>
              <a:gd name="connsiteX0" fmla="*/ 0 w 2775973"/>
              <a:gd name="connsiteY0" fmla="*/ 0 h 2376338"/>
              <a:gd name="connsiteX1" fmla="*/ 2460663 w 2775973"/>
              <a:gd name="connsiteY1" fmla="*/ 31531 h 2376338"/>
              <a:gd name="connsiteX2" fmla="*/ 2775973 w 2775973"/>
              <a:gd name="connsiteY2" fmla="*/ 2376338 h 2376338"/>
              <a:gd name="connsiteX3" fmla="*/ 0 w 2775973"/>
              <a:gd name="connsiteY3" fmla="*/ 2376338 h 2376338"/>
              <a:gd name="connsiteX4" fmla="*/ 0 w 2775973"/>
              <a:gd name="connsiteY4" fmla="*/ 0 h 2376338"/>
              <a:gd name="connsiteX0" fmla="*/ 489014 w 3264987"/>
              <a:gd name="connsiteY0" fmla="*/ 0 h 3749042"/>
              <a:gd name="connsiteX1" fmla="*/ 2949677 w 3264987"/>
              <a:gd name="connsiteY1" fmla="*/ 31531 h 3749042"/>
              <a:gd name="connsiteX2" fmla="*/ 3264987 w 3264987"/>
              <a:gd name="connsiteY2" fmla="*/ 2376338 h 3749042"/>
              <a:gd name="connsiteX3" fmla="*/ 0 w 3264987"/>
              <a:gd name="connsiteY3" fmla="*/ 3749042 h 3749042"/>
              <a:gd name="connsiteX4" fmla="*/ 489014 w 3264987"/>
              <a:gd name="connsiteY4" fmla="*/ 0 h 3749042"/>
              <a:gd name="connsiteX0" fmla="*/ 489014 w 2949677"/>
              <a:gd name="connsiteY0" fmla="*/ 0 h 3749042"/>
              <a:gd name="connsiteX1" fmla="*/ 2949677 w 2949677"/>
              <a:gd name="connsiteY1" fmla="*/ 31531 h 3749042"/>
              <a:gd name="connsiteX2" fmla="*/ 2321888 w 2949677"/>
              <a:gd name="connsiteY2" fmla="*/ 3718537 h 3749042"/>
              <a:gd name="connsiteX3" fmla="*/ 0 w 2949677"/>
              <a:gd name="connsiteY3" fmla="*/ 3749042 h 3749042"/>
              <a:gd name="connsiteX4" fmla="*/ 489014 w 2949677"/>
              <a:gd name="connsiteY4" fmla="*/ 0 h 3749042"/>
              <a:gd name="connsiteX0" fmla="*/ 607775 w 2949677"/>
              <a:gd name="connsiteY0" fmla="*/ 59982 h 3717511"/>
              <a:gd name="connsiteX1" fmla="*/ 2949677 w 2949677"/>
              <a:gd name="connsiteY1" fmla="*/ 0 h 3717511"/>
              <a:gd name="connsiteX2" fmla="*/ 2321888 w 2949677"/>
              <a:gd name="connsiteY2" fmla="*/ 3687006 h 3717511"/>
              <a:gd name="connsiteX3" fmla="*/ 0 w 2949677"/>
              <a:gd name="connsiteY3" fmla="*/ 3717511 h 3717511"/>
              <a:gd name="connsiteX4" fmla="*/ 607775 w 2949677"/>
              <a:gd name="connsiteY4" fmla="*/ 59982 h 3717511"/>
              <a:gd name="connsiteX0" fmla="*/ 607775 w 2935705"/>
              <a:gd name="connsiteY0" fmla="*/ 0 h 3657529"/>
              <a:gd name="connsiteX1" fmla="*/ 2935705 w 2935705"/>
              <a:gd name="connsiteY1" fmla="*/ 21363 h 3657529"/>
              <a:gd name="connsiteX2" fmla="*/ 2321888 w 2935705"/>
              <a:gd name="connsiteY2" fmla="*/ 3627024 h 3657529"/>
              <a:gd name="connsiteX3" fmla="*/ 0 w 2935705"/>
              <a:gd name="connsiteY3" fmla="*/ 3657529 h 3657529"/>
              <a:gd name="connsiteX4" fmla="*/ 607775 w 2935705"/>
              <a:gd name="connsiteY4" fmla="*/ 0 h 3657529"/>
              <a:gd name="connsiteX0" fmla="*/ 607775 w 2935705"/>
              <a:gd name="connsiteY0" fmla="*/ 0 h 3657529"/>
              <a:gd name="connsiteX1" fmla="*/ 2935705 w 2935705"/>
              <a:gd name="connsiteY1" fmla="*/ 21363 h 3657529"/>
              <a:gd name="connsiteX2" fmla="*/ 2335860 w 2935705"/>
              <a:gd name="connsiteY2" fmla="*/ 3647361 h 3657529"/>
              <a:gd name="connsiteX3" fmla="*/ 0 w 2935705"/>
              <a:gd name="connsiteY3" fmla="*/ 3657529 h 3657529"/>
              <a:gd name="connsiteX4" fmla="*/ 607775 w 2935705"/>
              <a:gd name="connsiteY4" fmla="*/ 0 h 3657529"/>
              <a:gd name="connsiteX0" fmla="*/ 607775 w 2935705"/>
              <a:gd name="connsiteY0" fmla="*/ 0 h 3647361"/>
              <a:gd name="connsiteX1" fmla="*/ 2935705 w 2935705"/>
              <a:gd name="connsiteY1" fmla="*/ 21363 h 3647361"/>
              <a:gd name="connsiteX2" fmla="*/ 2335860 w 2935705"/>
              <a:gd name="connsiteY2" fmla="*/ 3647361 h 3647361"/>
              <a:gd name="connsiteX3" fmla="*/ 0 w 2935705"/>
              <a:gd name="connsiteY3" fmla="*/ 3647361 h 3647361"/>
              <a:gd name="connsiteX4" fmla="*/ 607775 w 2935705"/>
              <a:gd name="connsiteY4" fmla="*/ 0 h 3647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5705" h="3647361">
                <a:moveTo>
                  <a:pt x="607775" y="0"/>
                </a:moveTo>
                <a:lnTo>
                  <a:pt x="2935705" y="21363"/>
                </a:lnTo>
                <a:lnTo>
                  <a:pt x="2335860" y="3647361"/>
                </a:lnTo>
                <a:lnTo>
                  <a:pt x="0" y="3647361"/>
                </a:lnTo>
                <a:lnTo>
                  <a:pt x="607775" y="0"/>
                </a:lnTo>
                <a:close/>
              </a:path>
            </a:pathLst>
          </a:cu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Image</a:t>
            </a:r>
          </a:p>
        </p:txBody>
      </p:sp>
    </p:spTree>
    <p:extLst>
      <p:ext uri="{BB962C8B-B14F-4D97-AF65-F5344CB8AC3E}">
        <p14:creationId xmlns:p14="http://schemas.microsoft.com/office/powerpoint/2010/main" val="32625229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_Summary">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133161"/>
            <a:ext cx="12192000" cy="703551"/>
          </a:xfrm>
          <a:solidFill>
            <a:srgbClr val="BDBEC0"/>
          </a:solidFill>
        </p:spPr>
        <p:txBody>
          <a:bodyPr/>
          <a:lstStyle>
            <a:lvl1pPr algn="ctr">
              <a:defRPr sz="4000">
                <a:solidFill>
                  <a:schemeClr val="bg1"/>
                </a:solidFill>
              </a:defRPr>
            </a:lvl1pPr>
          </a:lstStyle>
          <a:p>
            <a:r>
              <a:rPr lang="en-US" noProof="0" dirty="0"/>
              <a:t>Summary</a:t>
            </a:r>
          </a:p>
        </p:txBody>
      </p:sp>
      <p:sp>
        <p:nvSpPr>
          <p:cNvPr id="3" name="Espace réservé du contenu 2"/>
          <p:cNvSpPr>
            <a:spLocks noGrp="1"/>
          </p:cNvSpPr>
          <p:nvPr>
            <p:ph idx="1" hasCustomPrompt="1"/>
          </p:nvPr>
        </p:nvSpPr>
        <p:spPr>
          <a:xfrm>
            <a:off x="119336" y="950810"/>
            <a:ext cx="11911491" cy="5256584"/>
          </a:xfrm>
        </p:spPr>
        <p:txBody>
          <a:bodyPr>
            <a:normAutofit/>
          </a:bodyPr>
          <a:lstStyle>
            <a:lvl1pPr marL="171450" indent="-171450">
              <a:buClr>
                <a:srgbClr val="E43027"/>
              </a:buClr>
              <a:buFont typeface="Wingdings" panose="05000000000000000000" pitchFamily="2" charset="2"/>
              <a:buChar char="§"/>
              <a:defRPr sz="3600">
                <a:solidFill>
                  <a:schemeClr val="bg1">
                    <a:lumMod val="65000"/>
                  </a:schemeClr>
                </a:solidFill>
              </a:defRPr>
            </a:lvl1pPr>
            <a:lvl2pPr marL="514350" indent="-171450">
              <a:buClr>
                <a:srgbClr val="E43027"/>
              </a:buClr>
              <a:buFont typeface="Wingdings" panose="05000000000000000000" pitchFamily="2" charset="2"/>
              <a:buChar char="§"/>
              <a:defRPr sz="3200">
                <a:solidFill>
                  <a:schemeClr val="bg1">
                    <a:lumMod val="65000"/>
                  </a:schemeClr>
                </a:solidFill>
              </a:defRPr>
            </a:lvl2pPr>
            <a:lvl3pPr marL="857250" indent="-171450">
              <a:buClr>
                <a:srgbClr val="E43027"/>
              </a:buClr>
              <a:buFont typeface="Wingdings" panose="05000000000000000000" pitchFamily="2" charset="2"/>
              <a:buChar char="§"/>
              <a:defRPr sz="2400">
                <a:solidFill>
                  <a:schemeClr val="bg1">
                    <a:lumMod val="65000"/>
                  </a:schemeClr>
                </a:solidFill>
              </a:defRPr>
            </a:lvl3pPr>
            <a:lvl4pPr marL="1200150" indent="-171450">
              <a:buClr>
                <a:srgbClr val="C00000"/>
              </a:buClr>
              <a:buFont typeface="Wingdings" panose="05000000000000000000" pitchFamily="2" charset="2"/>
              <a:buChar char="§"/>
              <a:defRPr/>
            </a:lvl4pPr>
            <a:lvl5pPr marL="1543050" indent="-171450">
              <a:buClr>
                <a:srgbClr val="C00000"/>
              </a:buClr>
              <a:buFont typeface="Wingdings" panose="05000000000000000000" pitchFamily="2" charset="2"/>
              <a:buChar char="§"/>
              <a:defRPr/>
            </a:lvl5pPr>
          </a:lstStyle>
          <a:p>
            <a:pPr lvl="0"/>
            <a:r>
              <a:rPr lang="en-US" noProof="1"/>
              <a:t>First level</a:t>
            </a:r>
          </a:p>
          <a:p>
            <a:pPr lvl="1"/>
            <a:r>
              <a:rPr lang="fr-FR" dirty="0"/>
              <a:t>Second </a:t>
            </a:r>
            <a:r>
              <a:rPr lang="en-US" noProof="0" dirty="0"/>
              <a:t>level</a:t>
            </a:r>
          </a:p>
          <a:p>
            <a:pPr lvl="2"/>
            <a:r>
              <a:rPr lang="en-US" noProof="0" dirty="0"/>
              <a:t>Third level</a:t>
            </a:r>
          </a:p>
        </p:txBody>
      </p:sp>
      <p:sp>
        <p:nvSpPr>
          <p:cNvPr id="4" name="Espace réservé de la date 3"/>
          <p:cNvSpPr>
            <a:spLocks noGrp="1"/>
          </p:cNvSpPr>
          <p:nvPr>
            <p:ph type="dt" sz="half" idx="10"/>
          </p:nvPr>
        </p:nvSpPr>
        <p:spPr>
          <a:xfrm>
            <a:off x="136154" y="6322890"/>
            <a:ext cx="2743200" cy="365125"/>
          </a:xfrm>
          <a:prstGeom prst="rect">
            <a:avLst/>
          </a:prstGeom>
        </p:spPr>
        <p:txBody>
          <a:bodyPr/>
          <a:lstStyle/>
          <a:p>
            <a:fld id="{0DAE4C3A-8F18-4BA3-A02A-2DDEF27CEAF6}" type="datetimeFigureOut">
              <a:rPr lang="en-US" smtClean="0"/>
              <a:t>10/5/2020</a:t>
            </a:fld>
            <a:endParaRPr lang="en-US"/>
          </a:p>
        </p:txBody>
      </p:sp>
      <p:pic>
        <p:nvPicPr>
          <p:cNvPr id="6" name="Picture 2" descr="D:\ARC\ARC_Marketing\Graphics_Materials\Logos\PCVUE 11-1.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0416480" y="188640"/>
            <a:ext cx="1572409" cy="613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92192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Sujet sans imag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115658"/>
            <a:ext cx="12192000" cy="703551"/>
          </a:xfrm>
          <a:solidFill>
            <a:srgbClr val="BDBEC0"/>
          </a:solidFill>
        </p:spPr>
        <p:txBody>
          <a:bodyPr>
            <a:normAutofit/>
          </a:bodyPr>
          <a:lstStyle>
            <a:lvl1pPr algn="ctr">
              <a:defRPr sz="4400">
                <a:solidFill>
                  <a:schemeClr val="bg1"/>
                </a:solidFill>
              </a:defRPr>
            </a:lvl1pPr>
          </a:lstStyle>
          <a:p>
            <a:r>
              <a:rPr lang="fr-FR" noProof="0" dirty="0"/>
              <a:t>Sujet</a:t>
            </a:r>
          </a:p>
        </p:txBody>
      </p:sp>
      <p:sp>
        <p:nvSpPr>
          <p:cNvPr id="8" name="Espace réservé pour une image  7"/>
          <p:cNvSpPr>
            <a:spLocks noGrp="1"/>
          </p:cNvSpPr>
          <p:nvPr>
            <p:ph type="pic" sz="quarter" idx="13"/>
          </p:nvPr>
        </p:nvSpPr>
        <p:spPr>
          <a:xfrm>
            <a:off x="10922957" y="115658"/>
            <a:ext cx="1269043" cy="703263"/>
          </a:xfrm>
        </p:spPr>
        <p:txBody>
          <a:bodyPr/>
          <a:lstStyle/>
          <a:p>
            <a:r>
              <a:rPr lang="fr-FR"/>
              <a:t>Cliquez sur l'icône pour ajouter une image</a:t>
            </a:r>
            <a:endParaRPr lang="en-US" dirty="0"/>
          </a:p>
        </p:txBody>
      </p:sp>
      <p:sp>
        <p:nvSpPr>
          <p:cNvPr id="5" name="Espace réservé du contenu 2"/>
          <p:cNvSpPr>
            <a:spLocks noGrp="1"/>
          </p:cNvSpPr>
          <p:nvPr>
            <p:ph idx="1" hasCustomPrompt="1"/>
          </p:nvPr>
        </p:nvSpPr>
        <p:spPr>
          <a:xfrm>
            <a:off x="119336" y="950810"/>
            <a:ext cx="11911491" cy="5502526"/>
          </a:xfrm>
        </p:spPr>
        <p:txBody>
          <a:bodyPr>
            <a:normAutofit/>
          </a:bodyPr>
          <a:lstStyle>
            <a:lvl1pPr marL="171450" indent="-171450">
              <a:buClr>
                <a:srgbClr val="E43027"/>
              </a:buClr>
              <a:buFont typeface="Wingdings" panose="05000000000000000000" pitchFamily="2" charset="2"/>
              <a:buChar char="§"/>
              <a:defRPr sz="3600">
                <a:solidFill>
                  <a:schemeClr val="bg1">
                    <a:lumMod val="65000"/>
                  </a:schemeClr>
                </a:solidFill>
              </a:defRPr>
            </a:lvl1pPr>
            <a:lvl2pPr marL="514350" indent="-171450">
              <a:buClr>
                <a:srgbClr val="E43027"/>
              </a:buClr>
              <a:buFont typeface="Wingdings" panose="05000000000000000000" pitchFamily="2" charset="2"/>
              <a:buChar char="§"/>
              <a:defRPr sz="3200">
                <a:solidFill>
                  <a:schemeClr val="bg1">
                    <a:lumMod val="65000"/>
                  </a:schemeClr>
                </a:solidFill>
              </a:defRPr>
            </a:lvl2pPr>
            <a:lvl3pPr marL="857250" indent="-171450">
              <a:buClr>
                <a:srgbClr val="E43027"/>
              </a:buClr>
              <a:buFont typeface="Wingdings" panose="05000000000000000000" pitchFamily="2" charset="2"/>
              <a:buChar char="§"/>
              <a:defRPr sz="2400">
                <a:solidFill>
                  <a:schemeClr val="bg1">
                    <a:lumMod val="65000"/>
                  </a:schemeClr>
                </a:solidFill>
              </a:defRPr>
            </a:lvl3pPr>
            <a:lvl4pPr marL="1200150" indent="-171450">
              <a:buClr>
                <a:srgbClr val="C00000"/>
              </a:buClr>
              <a:buFont typeface="Wingdings" panose="05000000000000000000" pitchFamily="2" charset="2"/>
              <a:buChar char="§"/>
              <a:defRPr/>
            </a:lvl4pPr>
            <a:lvl5pPr marL="1543050" indent="-171450">
              <a:buClr>
                <a:srgbClr val="C00000"/>
              </a:buClr>
              <a:buFont typeface="Wingdings" panose="05000000000000000000" pitchFamily="2" charset="2"/>
              <a:buChar char="§"/>
              <a:defRPr/>
            </a:lvl5pPr>
          </a:lstStyle>
          <a:p>
            <a:pPr lvl="0"/>
            <a:r>
              <a:rPr lang="fr-FR" noProof="0" dirty="0"/>
              <a:t>Premier niveau</a:t>
            </a:r>
          </a:p>
          <a:p>
            <a:pPr lvl="1"/>
            <a:r>
              <a:rPr lang="fr-FR" noProof="0" dirty="0"/>
              <a:t>Second niveau</a:t>
            </a:r>
          </a:p>
          <a:p>
            <a:pPr lvl="2"/>
            <a:r>
              <a:rPr lang="fr-FR" noProof="0" dirty="0"/>
              <a:t> Troisième niveau</a:t>
            </a:r>
          </a:p>
        </p:txBody>
      </p:sp>
    </p:spTree>
    <p:extLst>
      <p:ext uri="{BB962C8B-B14F-4D97-AF65-F5344CB8AC3E}">
        <p14:creationId xmlns:p14="http://schemas.microsoft.com/office/powerpoint/2010/main" val="26906657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Presentation Title">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a:off x="1524001" y="4437112"/>
            <a:ext cx="5868143" cy="820688"/>
          </a:xfrm>
          <a:noFill/>
          <a:ln>
            <a:noFill/>
          </a:ln>
        </p:spPr>
        <p:txBody>
          <a:bodyPr/>
          <a:lstStyle>
            <a:lvl1pPr marL="0" indent="0" algn="ctr">
              <a:buNone/>
              <a:defRPr sz="2400">
                <a:solidFill>
                  <a:srgbClr val="E43027"/>
                </a:solidFill>
                <a:latin typeface="Segoe UI" panose="020B0502040204020203" pitchFamily="34" charset="0"/>
                <a:cs typeface="Segoe UI" panose="020B0502040204020203"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0" dirty="0"/>
              <a:t>Sub-title</a:t>
            </a:r>
          </a:p>
        </p:txBody>
      </p:sp>
      <p:sp>
        <p:nvSpPr>
          <p:cNvPr id="8" name="Espace réservé pour une image  7"/>
          <p:cNvSpPr>
            <a:spLocks noGrp="1"/>
          </p:cNvSpPr>
          <p:nvPr>
            <p:ph type="pic" sz="quarter" idx="13"/>
          </p:nvPr>
        </p:nvSpPr>
        <p:spPr>
          <a:xfrm>
            <a:off x="7896201" y="1122363"/>
            <a:ext cx="2771800" cy="3170732"/>
          </a:xfrm>
        </p:spPr>
        <p:txBody>
          <a:bodyPr/>
          <a:lstStyle/>
          <a:p>
            <a:r>
              <a:rPr lang="fr-FR"/>
              <a:t>Cliquez sur l'icône pour ajouter une image</a:t>
            </a:r>
            <a:endParaRPr lang="en-US"/>
          </a:p>
        </p:txBody>
      </p:sp>
      <p:sp>
        <p:nvSpPr>
          <p:cNvPr id="7" name="Sous-titre 5"/>
          <p:cNvSpPr txBox="1">
            <a:spLocks/>
          </p:cNvSpPr>
          <p:nvPr userDrawn="1"/>
        </p:nvSpPr>
        <p:spPr>
          <a:xfrm>
            <a:off x="1524001" y="4437112"/>
            <a:ext cx="9396535" cy="8206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None/>
            </a:pPr>
            <a:endParaRPr lang="fr-FR" sz="3200" i="0" dirty="0">
              <a:latin typeface="Segoe UI Light" panose="020B0502040204020203" pitchFamily="34" charset="0"/>
              <a:cs typeface="Segoe UI Light" panose="020B0502040204020203" pitchFamily="34" charset="0"/>
            </a:endParaRPr>
          </a:p>
        </p:txBody>
      </p:sp>
      <p:sp>
        <p:nvSpPr>
          <p:cNvPr id="9" name="Parallélogramme 8"/>
          <p:cNvSpPr/>
          <p:nvPr userDrawn="1"/>
        </p:nvSpPr>
        <p:spPr>
          <a:xfrm>
            <a:off x="1559455" y="1080294"/>
            <a:ext cx="6670233" cy="3212804"/>
          </a:xfrm>
          <a:prstGeom prst="parallelogram">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4800" i="0" dirty="0">
              <a:latin typeface="Gotham Light" pitchFamily="50" charset="0"/>
            </a:endParaRPr>
          </a:p>
        </p:txBody>
      </p:sp>
      <p:sp>
        <p:nvSpPr>
          <p:cNvPr id="14" name="Parallélogramme 13"/>
          <p:cNvSpPr/>
          <p:nvPr userDrawn="1"/>
        </p:nvSpPr>
        <p:spPr>
          <a:xfrm>
            <a:off x="-1896888" y="5733256"/>
            <a:ext cx="2938163" cy="2625536"/>
          </a:xfrm>
          <a:prstGeom prst="parallelogram">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ZoneTexte 14"/>
          <p:cNvSpPr txBox="1"/>
          <p:nvPr userDrawn="1"/>
        </p:nvSpPr>
        <p:spPr>
          <a:xfrm>
            <a:off x="1055440" y="6029826"/>
            <a:ext cx="3312368" cy="646331"/>
          </a:xfrm>
          <a:prstGeom prst="rect">
            <a:avLst/>
          </a:prstGeom>
          <a:noFill/>
        </p:spPr>
        <p:txBody>
          <a:bodyPr wrap="square" rtlCol="0">
            <a:spAutoFit/>
          </a:bodyPr>
          <a:lstStyle/>
          <a:p>
            <a:r>
              <a:rPr lang="fr-FR" sz="3600" i="0" dirty="0">
                <a:solidFill>
                  <a:schemeClr val="bg1"/>
                </a:solidFill>
                <a:latin typeface="Gotham Book" panose="02000604040000020004" pitchFamily="50" charset="0"/>
                <a:cs typeface="Segoe UI Light" panose="020B0502040204020203" pitchFamily="34" charset="0"/>
              </a:rPr>
              <a:t>Industrie 4.0</a:t>
            </a:r>
          </a:p>
        </p:txBody>
      </p:sp>
    </p:spTree>
    <p:extLst>
      <p:ext uri="{BB962C8B-B14F-4D97-AF65-F5344CB8AC3E}">
        <p14:creationId xmlns:p14="http://schemas.microsoft.com/office/powerpoint/2010/main" val="37486629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Disposition personnalisée">
    <p:spTree>
      <p:nvGrpSpPr>
        <p:cNvPr id="1" name=""/>
        <p:cNvGrpSpPr/>
        <p:nvPr/>
      </p:nvGrpSpPr>
      <p:grpSpPr>
        <a:xfrm>
          <a:off x="0" y="0"/>
          <a:ext cx="0" cy="0"/>
          <a:chOff x="0" y="0"/>
          <a:chExt cx="0" cy="0"/>
        </a:xfrm>
      </p:grpSpPr>
      <p:sp>
        <p:nvSpPr>
          <p:cNvPr id="6" name="ZoneTexte 5"/>
          <p:cNvSpPr txBox="1"/>
          <p:nvPr userDrawn="1"/>
        </p:nvSpPr>
        <p:spPr>
          <a:xfrm>
            <a:off x="9429774" y="1071547"/>
            <a:ext cx="184731" cy="461665"/>
          </a:xfrm>
          <a:prstGeom prst="rect">
            <a:avLst/>
          </a:prstGeom>
          <a:noFill/>
        </p:spPr>
        <p:txBody>
          <a:bodyPr wrap="none" rtlCol="0">
            <a:spAutoFit/>
          </a:bodyPr>
          <a:lstStyle/>
          <a:p>
            <a:endParaRPr lang="fr-FR" sz="2400" dirty="0"/>
          </a:p>
        </p:txBody>
      </p:sp>
    </p:spTree>
    <p:extLst>
      <p:ext uri="{BB962C8B-B14F-4D97-AF65-F5344CB8AC3E}">
        <p14:creationId xmlns:p14="http://schemas.microsoft.com/office/powerpoint/2010/main" val="28388994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3" y="2130429"/>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609600" indent="0" algn="ctr">
              <a:buNone/>
              <a:defRPr/>
            </a:lvl2pPr>
            <a:lvl3pPr marL="1218565" indent="0" algn="ctr">
              <a:buNone/>
              <a:defRPr/>
            </a:lvl3pPr>
            <a:lvl4pPr marL="1828165" indent="0" algn="ctr">
              <a:buNone/>
              <a:defRPr/>
            </a:lvl4pPr>
            <a:lvl5pPr marL="2436495" indent="0" algn="ctr">
              <a:buNone/>
              <a:defRPr/>
            </a:lvl5pPr>
            <a:lvl6pPr marL="3046095" indent="0" algn="ctr">
              <a:buNone/>
              <a:defRPr/>
            </a:lvl6pPr>
            <a:lvl7pPr marL="3655695" indent="0" algn="ctr">
              <a:buNone/>
              <a:defRPr/>
            </a:lvl7pPr>
            <a:lvl8pPr marL="4264660" indent="0" algn="ctr">
              <a:buNone/>
              <a:defRPr/>
            </a:lvl8pPr>
            <a:lvl9pPr marL="4874260" indent="0" algn="ctr">
              <a:buNone/>
              <a:defRPr/>
            </a:lvl9pPr>
          </a:lstStyle>
          <a:p>
            <a:r>
              <a:rPr lang="zh-CN" altLang="en-US"/>
              <a:t>单击此处编辑母版副标题样式</a:t>
            </a:r>
          </a:p>
        </p:txBody>
      </p:sp>
      <p:sp>
        <p:nvSpPr>
          <p:cNvPr id="7" name="日期占位符 3"/>
          <p:cNvSpPr>
            <a:spLocks noGrp="1"/>
          </p:cNvSpPr>
          <p:nvPr>
            <p:ph type="dt" sz="half" idx="2"/>
          </p:nvPr>
        </p:nvSpPr>
        <p:spPr bwMode="auto">
          <a:xfrm>
            <a:off x="609600" y="6246284"/>
            <a:ext cx="2844800" cy="476251"/>
          </a:xfrm>
          <a:prstGeom prst="rect">
            <a:avLst/>
          </a:prstGeom>
          <a:ln>
            <a:miter lim="800000"/>
          </a:ln>
        </p:spPr>
        <p:txBody>
          <a:bodyPr vert="horz" wrap="square" lIns="68553" tIns="34277" rIns="68553" bIns="34277" numCol="1" anchor="t" anchorCtr="0" compatLnSpc="1"/>
          <a:lstStyle>
            <a:lvl1pPr defTabSz="1218565">
              <a:defRPr/>
            </a:lvl1pPr>
          </a:lstStyle>
          <a:p>
            <a:pPr>
              <a:defRPr/>
            </a:pPr>
            <a:endParaRPr lang="zh-CN" altLang="zh-CN"/>
          </a:p>
        </p:txBody>
      </p:sp>
      <p:sp>
        <p:nvSpPr>
          <p:cNvPr id="8" name="页脚占位符 4"/>
          <p:cNvSpPr>
            <a:spLocks noGrp="1"/>
          </p:cNvSpPr>
          <p:nvPr>
            <p:ph type="ftr" sz="quarter" idx="3"/>
          </p:nvPr>
        </p:nvSpPr>
        <p:spPr bwMode="auto">
          <a:xfrm>
            <a:off x="4165600" y="6246284"/>
            <a:ext cx="3860800" cy="476251"/>
          </a:xfrm>
          <a:prstGeom prst="rect">
            <a:avLst/>
          </a:prstGeom>
          <a:ln>
            <a:miter lim="800000"/>
          </a:ln>
        </p:spPr>
        <p:txBody>
          <a:bodyPr vert="horz" wrap="square" lIns="68553" tIns="34277" rIns="68553" bIns="34277" numCol="1" anchor="t" anchorCtr="0" compatLnSpc="1"/>
          <a:lstStyle>
            <a:lvl1pPr defTabSz="1218565">
              <a:defRPr/>
            </a:lvl1pPr>
          </a:lstStyle>
          <a:p>
            <a:pPr>
              <a:defRPr/>
            </a:pPr>
            <a:endParaRPr lang="zh-CN" altLang="zh-CN"/>
          </a:p>
        </p:txBody>
      </p:sp>
      <p:sp>
        <p:nvSpPr>
          <p:cNvPr id="9" name="灯片编号占位符 5"/>
          <p:cNvSpPr>
            <a:spLocks noGrp="1"/>
          </p:cNvSpPr>
          <p:nvPr>
            <p:ph type="sldNum" sz="quarter" idx="4"/>
          </p:nvPr>
        </p:nvSpPr>
        <p:spPr bwMode="auto">
          <a:xfrm>
            <a:off x="8737600" y="6246284"/>
            <a:ext cx="2844800" cy="476251"/>
          </a:xfrm>
          <a:prstGeom prst="rect">
            <a:avLst/>
          </a:prstGeom>
          <a:ln>
            <a:miter lim="800000"/>
          </a:ln>
        </p:spPr>
        <p:txBody>
          <a:bodyPr vert="horz" wrap="square" lIns="68553" tIns="34277" rIns="68553" bIns="34277" numCol="1" anchor="t" anchorCtr="0" compatLnSpc="1"/>
          <a:lstStyle/>
          <a:p>
            <a:pPr defTabSz="1217295"/>
            <a:fld id="{9A0DB2DC-4C9A-4742-B13C-FB6460FD3503}" type="slidenum">
              <a:rPr lang="zh-CN" altLang="zh-CN" smtClean="0"/>
              <a:t>‹#›</a:t>
            </a:fld>
            <a:endParaRPr lang="zh-CN" altLang="zh-CN" dirty="0"/>
          </a:p>
        </p:txBody>
      </p:sp>
    </p:spTree>
    <p:extLst>
      <p:ext uri="{BB962C8B-B14F-4D97-AF65-F5344CB8AC3E}">
        <p14:creationId xmlns:p14="http://schemas.microsoft.com/office/powerpoint/2010/main" val="3569830932"/>
      </p:ext>
    </p:extLst>
  </p:cSld>
  <p:clrMapOvr>
    <a:masterClrMapping/>
  </p:clrMapOvr>
  <mc:AlternateContent xmlns:mc="http://schemas.openxmlformats.org/markup-compatibility/2006" xmlns:p14="http://schemas.microsoft.com/office/powerpoint/2010/main">
    <mc:Choice Requires="p14">
      <p:transition spd="slow" p14:dur="850">
        <p14:prism/>
      </p:transition>
    </mc:Choice>
    <mc:Fallback xmlns="">
      <p:transition spd="slow">
        <p:fade/>
      </p:transition>
    </mc:Fallback>
  </mc:AlternateContent>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2"/>
          </p:nvPr>
        </p:nvSpPr>
        <p:spPr bwMode="auto">
          <a:xfrm>
            <a:off x="609600" y="6246284"/>
            <a:ext cx="2844800" cy="476251"/>
          </a:xfrm>
          <a:prstGeom prst="rect">
            <a:avLst/>
          </a:prstGeom>
          <a:ln>
            <a:miter lim="800000"/>
          </a:ln>
        </p:spPr>
        <p:txBody>
          <a:bodyPr vert="horz" wrap="square" lIns="68553" tIns="34277" rIns="68553" bIns="34277" numCol="1" anchor="t" anchorCtr="0" compatLnSpc="1"/>
          <a:lstStyle>
            <a:lvl1pPr defTabSz="1218565">
              <a:defRPr/>
            </a:lvl1pPr>
          </a:lstStyle>
          <a:p>
            <a:pPr>
              <a:defRPr/>
            </a:pPr>
            <a:fld id="{99957AEA-D2F5-4EBF-A1A0-C8821AF4ED1D}" type="datetime1">
              <a:rPr lang="zh-CN" altLang="en-US"/>
              <a:t>2020/10/5</a:t>
            </a:fld>
            <a:endParaRPr lang="zh-CN" altLang="en-US"/>
          </a:p>
        </p:txBody>
      </p:sp>
      <p:sp>
        <p:nvSpPr>
          <p:cNvPr id="8" name="Rectangle 5"/>
          <p:cNvSpPr>
            <a:spLocks noGrp="1" noChangeArrowheads="1"/>
          </p:cNvSpPr>
          <p:nvPr>
            <p:ph type="ftr" sz="quarter" idx="3"/>
          </p:nvPr>
        </p:nvSpPr>
        <p:spPr bwMode="auto">
          <a:xfrm>
            <a:off x="4165600" y="6246284"/>
            <a:ext cx="3860800" cy="476251"/>
          </a:xfrm>
          <a:prstGeom prst="rect">
            <a:avLst/>
          </a:prstGeom>
          <a:ln>
            <a:miter lim="800000"/>
          </a:ln>
        </p:spPr>
        <p:txBody>
          <a:bodyPr vert="horz" wrap="square" lIns="68553" tIns="34277" rIns="68553" bIns="34277" numCol="1" anchor="t" anchorCtr="0" compatLnSpc="1"/>
          <a:lstStyle>
            <a:lvl1pPr defTabSz="1218565">
              <a:defRPr/>
            </a:lvl1pPr>
          </a:lstStyle>
          <a:p>
            <a:pPr>
              <a:defRPr/>
            </a:pPr>
            <a:r>
              <a:rPr lang="zh-CN" altLang="en-US"/>
              <a:t>页脚</a:t>
            </a:r>
          </a:p>
        </p:txBody>
      </p:sp>
      <p:sp>
        <p:nvSpPr>
          <p:cNvPr id="9" name="Rectangle 6"/>
          <p:cNvSpPr>
            <a:spLocks noGrp="1" noChangeArrowheads="1"/>
          </p:cNvSpPr>
          <p:nvPr>
            <p:ph type="sldNum" sz="quarter" idx="4"/>
          </p:nvPr>
        </p:nvSpPr>
        <p:spPr bwMode="auto">
          <a:xfrm>
            <a:off x="8737600" y="6246284"/>
            <a:ext cx="2844800" cy="476251"/>
          </a:xfrm>
          <a:prstGeom prst="rect">
            <a:avLst/>
          </a:prstGeom>
          <a:ln>
            <a:miter lim="800000"/>
          </a:ln>
        </p:spPr>
        <p:txBody>
          <a:bodyPr vert="horz" wrap="square" lIns="68553" tIns="34277" rIns="68553" bIns="34277" numCol="1" anchor="t" anchorCtr="0" compatLnSpc="1"/>
          <a:lstStyle/>
          <a:p>
            <a:pPr defTabSz="1217295"/>
            <a:fld id="{9A0DB2DC-4C9A-4742-B13C-FB6460FD3503}" type="slidenum">
              <a:rPr lang="zh-CN" altLang="en-US" smtClean="0"/>
              <a:t>‹#›</a:t>
            </a:fld>
            <a:endParaRPr lang="zh-CN" altLang="en-US" dirty="0"/>
          </a:p>
        </p:txBody>
      </p:sp>
    </p:spTree>
    <p:extLst>
      <p:ext uri="{BB962C8B-B14F-4D97-AF65-F5344CB8AC3E}">
        <p14:creationId xmlns:p14="http://schemas.microsoft.com/office/powerpoint/2010/main" val="4119523866"/>
      </p:ext>
    </p:extLst>
  </p:cSld>
  <p:clrMapOvr>
    <a:masterClrMapping/>
  </p:clrMapOvr>
  <mc:AlternateContent xmlns:mc="http://schemas.openxmlformats.org/markup-compatibility/2006" xmlns:p14="http://schemas.microsoft.com/office/powerpoint/2010/main">
    <mc:Choice Requires="p14">
      <p:transition spd="slow" p14:dur="850">
        <p14:prism/>
      </p:transition>
    </mc:Choice>
    <mc:Fallback xmlns="">
      <p:transition spd="slow">
        <p:fade/>
      </p:transition>
    </mc:Fallback>
  </mc:AlternateContent>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5" y="4406904"/>
            <a:ext cx="10363200" cy="1362075"/>
          </a:xfrm>
        </p:spPr>
        <p:txBody>
          <a:bodyPr anchor="t"/>
          <a:lstStyle>
            <a:lvl1pPr algn="l">
              <a:defRPr sz="5335" b="1" cap="all"/>
            </a:lvl1pPr>
          </a:lstStyle>
          <a:p>
            <a:r>
              <a:rPr lang="zh-CN" altLang="en-US"/>
              <a:t>单击此处编辑母版标题样式</a:t>
            </a:r>
          </a:p>
        </p:txBody>
      </p:sp>
      <p:sp>
        <p:nvSpPr>
          <p:cNvPr id="3" name="文本占位符 2"/>
          <p:cNvSpPr>
            <a:spLocks noGrp="1"/>
          </p:cNvSpPr>
          <p:nvPr>
            <p:ph type="body" idx="1"/>
          </p:nvPr>
        </p:nvSpPr>
        <p:spPr>
          <a:xfrm>
            <a:off x="963085" y="2906715"/>
            <a:ext cx="10363200" cy="1500187"/>
          </a:xfrm>
        </p:spPr>
        <p:txBody>
          <a:bodyPr anchor="b"/>
          <a:lstStyle>
            <a:lvl1pPr marL="0" indent="0">
              <a:buNone/>
              <a:defRPr sz="2665"/>
            </a:lvl1pPr>
            <a:lvl2pPr marL="609600" indent="0">
              <a:buNone/>
              <a:defRPr sz="2400"/>
            </a:lvl2pPr>
            <a:lvl3pPr marL="1218565" indent="0">
              <a:buNone/>
              <a:defRPr sz="2265"/>
            </a:lvl3pPr>
            <a:lvl4pPr marL="1828165" indent="0">
              <a:buNone/>
              <a:defRPr sz="1865"/>
            </a:lvl4pPr>
            <a:lvl5pPr marL="2436495" indent="0">
              <a:buNone/>
              <a:defRPr sz="1865"/>
            </a:lvl5pPr>
            <a:lvl6pPr marL="3046095" indent="0">
              <a:buNone/>
              <a:defRPr sz="1865"/>
            </a:lvl6pPr>
            <a:lvl7pPr marL="3655695" indent="0">
              <a:buNone/>
              <a:defRPr sz="1865"/>
            </a:lvl7pPr>
            <a:lvl8pPr marL="4264660" indent="0">
              <a:buNone/>
              <a:defRPr sz="1865"/>
            </a:lvl8pPr>
            <a:lvl9pPr marL="4874260" indent="0">
              <a:buNone/>
              <a:defRPr sz="1865"/>
            </a:lvl9pPr>
          </a:lstStyle>
          <a:p>
            <a:pPr lvl="0"/>
            <a:r>
              <a:rPr lang="zh-CN" altLang="en-US"/>
              <a:t>单击此处编辑母版文本样式</a:t>
            </a:r>
          </a:p>
        </p:txBody>
      </p:sp>
      <p:sp>
        <p:nvSpPr>
          <p:cNvPr id="7" name="Rectangle 4"/>
          <p:cNvSpPr>
            <a:spLocks noGrp="1" noChangeArrowheads="1"/>
          </p:cNvSpPr>
          <p:nvPr>
            <p:ph type="dt" sz="half" idx="2"/>
          </p:nvPr>
        </p:nvSpPr>
        <p:spPr bwMode="auto">
          <a:xfrm>
            <a:off x="609600" y="6246284"/>
            <a:ext cx="2844800" cy="476251"/>
          </a:xfrm>
          <a:prstGeom prst="rect">
            <a:avLst/>
          </a:prstGeom>
          <a:ln>
            <a:miter lim="800000"/>
          </a:ln>
        </p:spPr>
        <p:txBody>
          <a:bodyPr vert="horz" wrap="square" lIns="68553" tIns="34277" rIns="68553" bIns="34277" numCol="1" anchor="t" anchorCtr="0" compatLnSpc="1"/>
          <a:lstStyle>
            <a:lvl1pPr defTabSz="1218565">
              <a:defRPr/>
            </a:lvl1pPr>
          </a:lstStyle>
          <a:p>
            <a:pPr>
              <a:defRPr/>
            </a:pPr>
            <a:fld id="{65AF5801-0C4B-4CE6-9469-1F61512847D7}" type="datetime1">
              <a:rPr lang="zh-CN" altLang="en-US"/>
              <a:t>2020/10/5</a:t>
            </a:fld>
            <a:endParaRPr lang="zh-CN" altLang="en-US"/>
          </a:p>
        </p:txBody>
      </p:sp>
      <p:sp>
        <p:nvSpPr>
          <p:cNvPr id="8" name="Rectangle 5"/>
          <p:cNvSpPr>
            <a:spLocks noGrp="1" noChangeArrowheads="1"/>
          </p:cNvSpPr>
          <p:nvPr>
            <p:ph type="ftr" sz="quarter" idx="3"/>
          </p:nvPr>
        </p:nvSpPr>
        <p:spPr bwMode="auto">
          <a:xfrm>
            <a:off x="4165600" y="6246284"/>
            <a:ext cx="3860800" cy="476251"/>
          </a:xfrm>
          <a:prstGeom prst="rect">
            <a:avLst/>
          </a:prstGeom>
          <a:ln>
            <a:miter lim="800000"/>
          </a:ln>
        </p:spPr>
        <p:txBody>
          <a:bodyPr vert="horz" wrap="square" lIns="68553" tIns="34277" rIns="68553" bIns="34277" numCol="1" anchor="t" anchorCtr="0" compatLnSpc="1"/>
          <a:lstStyle>
            <a:lvl1pPr defTabSz="1218565">
              <a:defRPr/>
            </a:lvl1pPr>
          </a:lstStyle>
          <a:p>
            <a:pPr>
              <a:defRPr/>
            </a:pPr>
            <a:r>
              <a:rPr lang="zh-CN" altLang="en-US"/>
              <a:t>页脚</a:t>
            </a:r>
          </a:p>
        </p:txBody>
      </p:sp>
      <p:sp>
        <p:nvSpPr>
          <p:cNvPr id="9" name="Rectangle 6"/>
          <p:cNvSpPr>
            <a:spLocks noGrp="1" noChangeArrowheads="1"/>
          </p:cNvSpPr>
          <p:nvPr>
            <p:ph type="sldNum" sz="quarter" idx="4"/>
          </p:nvPr>
        </p:nvSpPr>
        <p:spPr bwMode="auto">
          <a:xfrm>
            <a:off x="8737600" y="6246284"/>
            <a:ext cx="2844800" cy="476251"/>
          </a:xfrm>
          <a:prstGeom prst="rect">
            <a:avLst/>
          </a:prstGeom>
          <a:ln>
            <a:miter lim="800000"/>
          </a:ln>
        </p:spPr>
        <p:txBody>
          <a:bodyPr vert="horz" wrap="square" lIns="68553" tIns="34277" rIns="68553" bIns="34277" numCol="1" anchor="t" anchorCtr="0" compatLnSpc="1"/>
          <a:lstStyle/>
          <a:p>
            <a:pPr defTabSz="1217295"/>
            <a:fld id="{9A0DB2DC-4C9A-4742-B13C-FB6460FD3503}" type="slidenum">
              <a:rPr lang="zh-CN" altLang="en-US" smtClean="0"/>
              <a:t>‹#›</a:t>
            </a:fld>
            <a:endParaRPr lang="zh-CN" altLang="en-US" dirty="0"/>
          </a:p>
        </p:txBody>
      </p:sp>
    </p:spTree>
    <p:extLst>
      <p:ext uri="{BB962C8B-B14F-4D97-AF65-F5344CB8AC3E}">
        <p14:creationId xmlns:p14="http://schemas.microsoft.com/office/powerpoint/2010/main" val="4177191274"/>
      </p:ext>
    </p:extLst>
  </p:cSld>
  <p:clrMapOvr>
    <a:masterClrMapping/>
  </p:clrMapOvr>
  <mc:AlternateContent xmlns:mc="http://schemas.openxmlformats.org/markup-compatibility/2006" xmlns:p14="http://schemas.microsoft.com/office/powerpoint/2010/main">
    <mc:Choice Requires="p14">
      <p:transition spd="slow" p14:dur="850">
        <p14:prism/>
      </p:transition>
    </mc:Choice>
    <mc:Fallback xmlns="">
      <p:transition spd="slow">
        <p:fade/>
      </p:transition>
    </mc:Fallback>
  </mc:AlternateContent>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2"/>
          </p:nvPr>
        </p:nvSpPr>
        <p:spPr bwMode="auto">
          <a:xfrm>
            <a:off x="609600" y="6246284"/>
            <a:ext cx="2844800" cy="476251"/>
          </a:xfrm>
          <a:prstGeom prst="rect">
            <a:avLst/>
          </a:prstGeom>
          <a:ln>
            <a:miter lim="800000"/>
          </a:ln>
        </p:spPr>
        <p:txBody>
          <a:bodyPr vert="horz" wrap="square" lIns="68553" tIns="34277" rIns="68553" bIns="34277" numCol="1" anchor="t" anchorCtr="0" compatLnSpc="1"/>
          <a:lstStyle>
            <a:lvl1pPr defTabSz="1218565">
              <a:defRPr/>
            </a:lvl1pPr>
          </a:lstStyle>
          <a:p>
            <a:pPr>
              <a:defRPr/>
            </a:pPr>
            <a:fld id="{5BABB247-0A3B-4EA4-A3E2-4B4E52FB2BA9}" type="datetime1">
              <a:rPr lang="zh-CN" altLang="en-US"/>
              <a:t>2020/10/5</a:t>
            </a:fld>
            <a:endParaRPr lang="zh-CN" altLang="en-US"/>
          </a:p>
        </p:txBody>
      </p:sp>
      <p:sp>
        <p:nvSpPr>
          <p:cNvPr id="8" name="Rectangle 5"/>
          <p:cNvSpPr>
            <a:spLocks noGrp="1" noChangeArrowheads="1"/>
          </p:cNvSpPr>
          <p:nvPr>
            <p:ph type="ftr" sz="quarter" idx="3"/>
          </p:nvPr>
        </p:nvSpPr>
        <p:spPr bwMode="auto">
          <a:xfrm>
            <a:off x="4165600" y="6246284"/>
            <a:ext cx="3860800" cy="476251"/>
          </a:xfrm>
          <a:prstGeom prst="rect">
            <a:avLst/>
          </a:prstGeom>
          <a:ln>
            <a:miter lim="800000"/>
          </a:ln>
        </p:spPr>
        <p:txBody>
          <a:bodyPr vert="horz" wrap="square" lIns="68553" tIns="34277" rIns="68553" bIns="34277" numCol="1" anchor="t" anchorCtr="0" compatLnSpc="1"/>
          <a:lstStyle>
            <a:lvl1pPr defTabSz="1218565">
              <a:defRPr/>
            </a:lvl1pPr>
          </a:lstStyle>
          <a:p>
            <a:pPr>
              <a:defRPr/>
            </a:pPr>
            <a:r>
              <a:rPr lang="zh-CN" altLang="en-US"/>
              <a:t>页脚</a:t>
            </a:r>
          </a:p>
        </p:txBody>
      </p:sp>
      <p:sp>
        <p:nvSpPr>
          <p:cNvPr id="9" name="Rectangle 6"/>
          <p:cNvSpPr>
            <a:spLocks noGrp="1" noChangeArrowheads="1"/>
          </p:cNvSpPr>
          <p:nvPr>
            <p:ph type="sldNum" sz="quarter" idx="4"/>
          </p:nvPr>
        </p:nvSpPr>
        <p:spPr bwMode="auto">
          <a:xfrm>
            <a:off x="8737600" y="6246284"/>
            <a:ext cx="2844800" cy="476251"/>
          </a:xfrm>
          <a:prstGeom prst="rect">
            <a:avLst/>
          </a:prstGeom>
          <a:ln>
            <a:miter lim="800000"/>
          </a:ln>
        </p:spPr>
        <p:txBody>
          <a:bodyPr vert="horz" wrap="square" lIns="68553" tIns="34277" rIns="68553" bIns="34277" numCol="1" anchor="t" anchorCtr="0" compatLnSpc="1"/>
          <a:lstStyle/>
          <a:p>
            <a:pPr defTabSz="1217295"/>
            <a:fld id="{9A0DB2DC-4C9A-4742-B13C-FB6460FD3503}" type="slidenum">
              <a:rPr lang="zh-CN" altLang="en-US" smtClean="0"/>
              <a:t>‹#›</a:t>
            </a:fld>
            <a:endParaRPr lang="zh-CN" altLang="en-US" dirty="0"/>
          </a:p>
        </p:txBody>
      </p:sp>
    </p:spTree>
    <p:extLst>
      <p:ext uri="{BB962C8B-B14F-4D97-AF65-F5344CB8AC3E}">
        <p14:creationId xmlns:p14="http://schemas.microsoft.com/office/powerpoint/2010/main" val="1656987513"/>
      </p:ext>
    </p:extLst>
  </p:cSld>
  <p:clrMapOvr>
    <a:masterClrMapping/>
  </p:clrMapOvr>
  <mc:AlternateContent xmlns:mc="http://schemas.openxmlformats.org/markup-compatibility/2006" xmlns:p14="http://schemas.microsoft.com/office/powerpoint/2010/main">
    <mc:Choice Requires="p14">
      <p:transition spd="slow" p14:dur="850">
        <p14:prism/>
      </p:transition>
    </mc:Choice>
    <mc:Fallback xmlns="">
      <p:transition spd="slow">
        <p:fade/>
      </p:transition>
    </mc:Fallback>
  </mc:AlternateContent>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2" y="1535115"/>
            <a:ext cx="5386917" cy="639763"/>
          </a:xfrm>
        </p:spPr>
        <p:txBody>
          <a:bodyPr anchor="b"/>
          <a:lstStyle>
            <a:lvl1pPr marL="0" indent="0">
              <a:buNone/>
              <a:defRPr sz="3200" b="1"/>
            </a:lvl1pPr>
            <a:lvl2pPr marL="609600" indent="0">
              <a:buNone/>
              <a:defRPr sz="2665" b="1"/>
            </a:lvl2pPr>
            <a:lvl3pPr marL="1218565" indent="0">
              <a:buNone/>
              <a:defRPr sz="2400" b="1"/>
            </a:lvl3pPr>
            <a:lvl4pPr marL="1828165" indent="0">
              <a:buNone/>
              <a:defRPr sz="2265" b="1"/>
            </a:lvl4pPr>
            <a:lvl5pPr marL="2436495" indent="0">
              <a:buNone/>
              <a:defRPr sz="2265" b="1"/>
            </a:lvl5pPr>
            <a:lvl6pPr marL="3046095" indent="0">
              <a:buNone/>
              <a:defRPr sz="2265" b="1"/>
            </a:lvl6pPr>
            <a:lvl7pPr marL="3655695" indent="0">
              <a:buNone/>
              <a:defRPr sz="2265" b="1"/>
            </a:lvl7pPr>
            <a:lvl8pPr marL="4264660" indent="0">
              <a:buNone/>
              <a:defRPr sz="2265" b="1"/>
            </a:lvl8pPr>
            <a:lvl9pPr marL="4874260" indent="0">
              <a:buNone/>
              <a:defRPr sz="2265" b="1"/>
            </a:lvl9pPr>
          </a:lstStyle>
          <a:p>
            <a:pPr lvl="0"/>
            <a:r>
              <a:rPr lang="zh-CN" altLang="en-US"/>
              <a:t>单击此处编辑母版文本样式</a:t>
            </a:r>
          </a:p>
        </p:txBody>
      </p:sp>
      <p:sp>
        <p:nvSpPr>
          <p:cNvPr id="4" name="内容占位符 3"/>
          <p:cNvSpPr>
            <a:spLocks noGrp="1"/>
          </p:cNvSpPr>
          <p:nvPr>
            <p:ph sz="half" idx="2"/>
          </p:nvPr>
        </p:nvSpPr>
        <p:spPr>
          <a:xfrm>
            <a:off x="609602" y="2174879"/>
            <a:ext cx="5386917" cy="3951288"/>
          </a:xfrm>
        </p:spPr>
        <p:txBody>
          <a:bodyPr/>
          <a:lstStyle>
            <a:lvl1pPr>
              <a:defRPr sz="3200"/>
            </a:lvl1pPr>
            <a:lvl2pPr>
              <a:defRPr sz="2665"/>
            </a:lvl2pPr>
            <a:lvl3pPr>
              <a:defRPr sz="2400"/>
            </a:lvl3pPr>
            <a:lvl4pPr>
              <a:defRPr sz="2265"/>
            </a:lvl4pPr>
            <a:lvl5pPr>
              <a:defRPr sz="2265"/>
            </a:lvl5pPr>
            <a:lvl6pPr>
              <a:defRPr sz="2265"/>
            </a:lvl6pPr>
            <a:lvl7pPr>
              <a:defRPr sz="2265"/>
            </a:lvl7pPr>
            <a:lvl8pPr>
              <a:defRPr sz="2265"/>
            </a:lvl8pPr>
            <a:lvl9pPr>
              <a:defRPr sz="226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72" y="1535115"/>
            <a:ext cx="5389032" cy="639763"/>
          </a:xfrm>
        </p:spPr>
        <p:txBody>
          <a:bodyPr anchor="b"/>
          <a:lstStyle>
            <a:lvl1pPr marL="0" indent="0">
              <a:buNone/>
              <a:defRPr sz="3200" b="1"/>
            </a:lvl1pPr>
            <a:lvl2pPr marL="609600" indent="0">
              <a:buNone/>
              <a:defRPr sz="2665" b="1"/>
            </a:lvl2pPr>
            <a:lvl3pPr marL="1218565" indent="0">
              <a:buNone/>
              <a:defRPr sz="2400" b="1"/>
            </a:lvl3pPr>
            <a:lvl4pPr marL="1828165" indent="0">
              <a:buNone/>
              <a:defRPr sz="2265" b="1"/>
            </a:lvl4pPr>
            <a:lvl5pPr marL="2436495" indent="0">
              <a:buNone/>
              <a:defRPr sz="2265" b="1"/>
            </a:lvl5pPr>
            <a:lvl6pPr marL="3046095" indent="0">
              <a:buNone/>
              <a:defRPr sz="2265" b="1"/>
            </a:lvl6pPr>
            <a:lvl7pPr marL="3655695" indent="0">
              <a:buNone/>
              <a:defRPr sz="2265" b="1"/>
            </a:lvl7pPr>
            <a:lvl8pPr marL="4264660" indent="0">
              <a:buNone/>
              <a:defRPr sz="2265" b="1"/>
            </a:lvl8pPr>
            <a:lvl9pPr marL="4874260" indent="0">
              <a:buNone/>
              <a:defRPr sz="2265" b="1"/>
            </a:lvl9pPr>
          </a:lstStyle>
          <a:p>
            <a:pPr lvl="0"/>
            <a:r>
              <a:rPr lang="zh-CN" altLang="en-US"/>
              <a:t>单击此处编辑母版文本样式</a:t>
            </a:r>
          </a:p>
        </p:txBody>
      </p:sp>
      <p:sp>
        <p:nvSpPr>
          <p:cNvPr id="6" name="内容占位符 5"/>
          <p:cNvSpPr>
            <a:spLocks noGrp="1"/>
          </p:cNvSpPr>
          <p:nvPr>
            <p:ph sz="quarter" idx="4"/>
          </p:nvPr>
        </p:nvSpPr>
        <p:spPr>
          <a:xfrm>
            <a:off x="6193372" y="2174879"/>
            <a:ext cx="5389032" cy="3951288"/>
          </a:xfrm>
        </p:spPr>
        <p:txBody>
          <a:bodyPr/>
          <a:lstStyle>
            <a:lvl1pPr>
              <a:defRPr sz="3200"/>
            </a:lvl1pPr>
            <a:lvl2pPr>
              <a:defRPr sz="2665"/>
            </a:lvl2pPr>
            <a:lvl3pPr>
              <a:defRPr sz="2400"/>
            </a:lvl3pPr>
            <a:lvl4pPr>
              <a:defRPr sz="2265"/>
            </a:lvl4pPr>
            <a:lvl5pPr>
              <a:defRPr sz="2265"/>
            </a:lvl5pPr>
            <a:lvl6pPr>
              <a:defRPr sz="2265"/>
            </a:lvl6pPr>
            <a:lvl7pPr>
              <a:defRPr sz="2265"/>
            </a:lvl7pPr>
            <a:lvl8pPr>
              <a:defRPr sz="2265"/>
            </a:lvl8pPr>
            <a:lvl9pPr>
              <a:defRPr sz="226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2"/>
          </p:nvPr>
        </p:nvSpPr>
        <p:spPr bwMode="auto">
          <a:xfrm>
            <a:off x="609600" y="6246284"/>
            <a:ext cx="2844800" cy="476251"/>
          </a:xfrm>
          <a:prstGeom prst="rect">
            <a:avLst/>
          </a:prstGeom>
          <a:ln>
            <a:miter lim="800000"/>
          </a:ln>
        </p:spPr>
        <p:txBody>
          <a:bodyPr vert="horz" wrap="square" lIns="68553" tIns="34277" rIns="68553" bIns="34277" numCol="1" anchor="t" anchorCtr="0" compatLnSpc="1"/>
          <a:lstStyle>
            <a:lvl1pPr defTabSz="1218565">
              <a:defRPr/>
            </a:lvl1pPr>
          </a:lstStyle>
          <a:p>
            <a:pPr>
              <a:defRPr/>
            </a:pPr>
            <a:fld id="{53493D3E-C816-4377-AEE0-B5D3C7C48E1E}" type="datetime1">
              <a:rPr lang="zh-CN" altLang="en-US"/>
              <a:t>2020/10/5</a:t>
            </a:fld>
            <a:endParaRPr lang="zh-CN" altLang="en-US"/>
          </a:p>
        </p:txBody>
      </p:sp>
      <p:sp>
        <p:nvSpPr>
          <p:cNvPr id="8" name="Rectangle 5"/>
          <p:cNvSpPr>
            <a:spLocks noGrp="1" noChangeArrowheads="1"/>
          </p:cNvSpPr>
          <p:nvPr>
            <p:ph type="ftr" sz="quarter" idx="13"/>
          </p:nvPr>
        </p:nvSpPr>
        <p:spPr bwMode="auto">
          <a:xfrm>
            <a:off x="4165600" y="6246284"/>
            <a:ext cx="3860800" cy="476251"/>
          </a:xfrm>
          <a:prstGeom prst="rect">
            <a:avLst/>
          </a:prstGeom>
          <a:ln>
            <a:miter lim="800000"/>
          </a:ln>
        </p:spPr>
        <p:txBody>
          <a:bodyPr vert="horz" wrap="square" lIns="68553" tIns="34277" rIns="68553" bIns="34277" numCol="1" anchor="t" anchorCtr="0" compatLnSpc="1"/>
          <a:lstStyle>
            <a:lvl1pPr defTabSz="1218565">
              <a:defRPr/>
            </a:lvl1pPr>
          </a:lstStyle>
          <a:p>
            <a:pPr>
              <a:defRPr/>
            </a:pPr>
            <a:r>
              <a:rPr lang="zh-CN" altLang="en-US"/>
              <a:t>页脚</a:t>
            </a:r>
          </a:p>
        </p:txBody>
      </p:sp>
      <p:sp>
        <p:nvSpPr>
          <p:cNvPr id="9" name="Rectangle 6"/>
          <p:cNvSpPr>
            <a:spLocks noGrp="1" noChangeArrowheads="1"/>
          </p:cNvSpPr>
          <p:nvPr>
            <p:ph type="sldNum" sz="quarter" idx="14"/>
          </p:nvPr>
        </p:nvSpPr>
        <p:spPr bwMode="auto">
          <a:xfrm>
            <a:off x="8737600" y="6246284"/>
            <a:ext cx="2844800" cy="476251"/>
          </a:xfrm>
          <a:prstGeom prst="rect">
            <a:avLst/>
          </a:prstGeom>
          <a:ln>
            <a:miter lim="800000"/>
          </a:ln>
        </p:spPr>
        <p:txBody>
          <a:bodyPr vert="horz" wrap="square" lIns="68553" tIns="34277" rIns="68553" bIns="34277" numCol="1" anchor="t" anchorCtr="0" compatLnSpc="1"/>
          <a:lstStyle/>
          <a:p>
            <a:pPr defTabSz="1217295"/>
            <a:fld id="{9A0DB2DC-4C9A-4742-B13C-FB6460FD3503}" type="slidenum">
              <a:rPr lang="zh-CN" altLang="en-US" smtClean="0"/>
              <a:t>‹#›</a:t>
            </a:fld>
            <a:endParaRPr lang="zh-CN" altLang="en-US" dirty="0"/>
          </a:p>
        </p:txBody>
      </p:sp>
    </p:spTree>
    <p:extLst>
      <p:ext uri="{BB962C8B-B14F-4D97-AF65-F5344CB8AC3E}">
        <p14:creationId xmlns:p14="http://schemas.microsoft.com/office/powerpoint/2010/main" val="2028643316"/>
      </p:ext>
    </p:extLst>
  </p:cSld>
  <p:clrMapOvr>
    <a:masterClrMapping/>
  </p:clrMapOvr>
  <mc:AlternateContent xmlns:mc="http://schemas.openxmlformats.org/markup-compatibility/2006" xmlns:p14="http://schemas.microsoft.com/office/powerpoint/2010/main">
    <mc:Choice Requires="p14">
      <p:transition spd="slow" p14:dur="850">
        <p14:prism/>
      </p:transition>
    </mc:Choice>
    <mc:Fallback xmlns="">
      <p:transition spd="slow">
        <p:fade/>
      </p:transition>
    </mc:Fallback>
  </mc:AlternateContent>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7" name="Rectangle 4"/>
          <p:cNvSpPr>
            <a:spLocks noGrp="1" noChangeArrowheads="1"/>
          </p:cNvSpPr>
          <p:nvPr>
            <p:ph type="dt" sz="half" idx="2"/>
          </p:nvPr>
        </p:nvSpPr>
        <p:spPr bwMode="auto">
          <a:xfrm>
            <a:off x="609600" y="6246284"/>
            <a:ext cx="2844800" cy="476251"/>
          </a:xfrm>
          <a:prstGeom prst="rect">
            <a:avLst/>
          </a:prstGeom>
          <a:ln>
            <a:miter lim="800000"/>
          </a:ln>
        </p:spPr>
        <p:txBody>
          <a:bodyPr vert="horz" wrap="square" lIns="68553" tIns="34277" rIns="68553" bIns="34277" numCol="1" anchor="t" anchorCtr="0" compatLnSpc="1"/>
          <a:lstStyle>
            <a:lvl1pPr defTabSz="1218565">
              <a:defRPr/>
            </a:lvl1pPr>
          </a:lstStyle>
          <a:p>
            <a:pPr>
              <a:defRPr/>
            </a:pPr>
            <a:fld id="{7469134A-3A5A-40F9-8AA2-0EC976510031}" type="datetime1">
              <a:rPr lang="zh-CN" altLang="en-US"/>
              <a:t>2020/10/5</a:t>
            </a:fld>
            <a:endParaRPr lang="zh-CN" altLang="en-US"/>
          </a:p>
        </p:txBody>
      </p:sp>
      <p:sp>
        <p:nvSpPr>
          <p:cNvPr id="8" name="Rectangle 5"/>
          <p:cNvSpPr>
            <a:spLocks noGrp="1" noChangeArrowheads="1"/>
          </p:cNvSpPr>
          <p:nvPr>
            <p:ph type="ftr" sz="quarter" idx="3"/>
          </p:nvPr>
        </p:nvSpPr>
        <p:spPr bwMode="auto">
          <a:xfrm>
            <a:off x="4165600" y="6246284"/>
            <a:ext cx="3860800" cy="476251"/>
          </a:xfrm>
          <a:prstGeom prst="rect">
            <a:avLst/>
          </a:prstGeom>
          <a:ln>
            <a:miter lim="800000"/>
          </a:ln>
        </p:spPr>
        <p:txBody>
          <a:bodyPr vert="horz" wrap="square" lIns="68553" tIns="34277" rIns="68553" bIns="34277" numCol="1" anchor="t" anchorCtr="0" compatLnSpc="1"/>
          <a:lstStyle>
            <a:lvl1pPr defTabSz="1218565">
              <a:defRPr/>
            </a:lvl1pPr>
          </a:lstStyle>
          <a:p>
            <a:pPr>
              <a:defRPr/>
            </a:pPr>
            <a:r>
              <a:rPr lang="zh-CN" altLang="en-US"/>
              <a:t>页脚</a:t>
            </a:r>
          </a:p>
        </p:txBody>
      </p:sp>
      <p:sp>
        <p:nvSpPr>
          <p:cNvPr id="9" name="Rectangle 6"/>
          <p:cNvSpPr>
            <a:spLocks noGrp="1" noChangeArrowheads="1"/>
          </p:cNvSpPr>
          <p:nvPr>
            <p:ph type="sldNum" sz="quarter" idx="4"/>
          </p:nvPr>
        </p:nvSpPr>
        <p:spPr bwMode="auto">
          <a:xfrm>
            <a:off x="8737600" y="6246284"/>
            <a:ext cx="2844800" cy="476251"/>
          </a:xfrm>
          <a:prstGeom prst="rect">
            <a:avLst/>
          </a:prstGeom>
          <a:ln>
            <a:miter lim="800000"/>
          </a:ln>
        </p:spPr>
        <p:txBody>
          <a:bodyPr vert="horz" wrap="square" lIns="68553" tIns="34277" rIns="68553" bIns="34277" numCol="1" anchor="t" anchorCtr="0" compatLnSpc="1"/>
          <a:lstStyle/>
          <a:p>
            <a:pPr defTabSz="1217295"/>
            <a:fld id="{9A0DB2DC-4C9A-4742-B13C-FB6460FD3503}" type="slidenum">
              <a:rPr lang="zh-CN" altLang="en-US" smtClean="0"/>
              <a:t>‹#›</a:t>
            </a:fld>
            <a:endParaRPr lang="zh-CN" altLang="en-US" dirty="0"/>
          </a:p>
        </p:txBody>
      </p:sp>
    </p:spTree>
    <p:extLst>
      <p:ext uri="{BB962C8B-B14F-4D97-AF65-F5344CB8AC3E}">
        <p14:creationId xmlns:p14="http://schemas.microsoft.com/office/powerpoint/2010/main" val="882739083"/>
      </p:ext>
    </p:extLst>
  </p:cSld>
  <p:clrMapOvr>
    <a:masterClrMapping/>
  </p:clrMapOvr>
  <mc:AlternateContent xmlns:mc="http://schemas.openxmlformats.org/markup-compatibility/2006" xmlns:p14="http://schemas.microsoft.com/office/powerpoint/2010/main">
    <mc:Choice Requires="p14">
      <p:transition spd="slow" p14:dur="850">
        <p14:prism/>
      </p:transition>
    </mc:Choice>
    <mc:Fallback xmlns="">
      <p:transition spd="slow">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age">
    <p:spTree>
      <p:nvGrpSpPr>
        <p:cNvPr id="1" name=""/>
        <p:cNvGrpSpPr/>
        <p:nvPr/>
      </p:nvGrpSpPr>
      <p:grpSpPr>
        <a:xfrm>
          <a:off x="0" y="0"/>
          <a:ext cx="0" cy="0"/>
          <a:chOff x="0" y="0"/>
          <a:chExt cx="0" cy="0"/>
        </a:xfrm>
      </p:grpSpPr>
      <p:sp>
        <p:nvSpPr>
          <p:cNvPr id="10" name="Parallélogramme 9"/>
          <p:cNvSpPr/>
          <p:nvPr userDrawn="1"/>
        </p:nvSpPr>
        <p:spPr>
          <a:xfrm>
            <a:off x="-816768" y="1196752"/>
            <a:ext cx="2572299" cy="3600400"/>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arallélogramme 11"/>
          <p:cNvSpPr/>
          <p:nvPr userDrawn="1"/>
        </p:nvSpPr>
        <p:spPr>
          <a:xfrm>
            <a:off x="11156549" y="1196752"/>
            <a:ext cx="2572299" cy="3600400"/>
          </a:xfrm>
          <a:prstGeom prst="parallelogram">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Titre 1"/>
          <p:cNvSpPr>
            <a:spLocks noGrp="1"/>
          </p:cNvSpPr>
          <p:nvPr>
            <p:ph type="title" hasCustomPrompt="1"/>
          </p:nvPr>
        </p:nvSpPr>
        <p:spPr>
          <a:xfrm>
            <a:off x="2279576" y="1196752"/>
            <a:ext cx="6696744" cy="866125"/>
          </a:xfrm>
          <a:prstGeom prst="rect">
            <a:avLst/>
          </a:prstGeom>
        </p:spPr>
        <p:txBody>
          <a:bodyPr/>
          <a:lstStyle>
            <a:lvl1pPr>
              <a:defRPr lang="fr-FR" sz="4800" i="0" kern="1200" dirty="0">
                <a:solidFill>
                  <a:srgbClr val="CC2412"/>
                </a:solidFill>
                <a:latin typeface="Segoe UI Light" panose="020B0502040204020203" pitchFamily="34" charset="0"/>
                <a:ea typeface="+mn-ea"/>
                <a:cs typeface="Segoe UI Light" panose="020B0502040204020203" pitchFamily="34" charset="0"/>
              </a:defRPr>
            </a:lvl1pPr>
          </a:lstStyle>
          <a:p>
            <a:r>
              <a:rPr lang="en-US" noProof="0" dirty="0"/>
              <a:t>Content</a:t>
            </a:r>
          </a:p>
        </p:txBody>
      </p:sp>
      <p:sp>
        <p:nvSpPr>
          <p:cNvPr id="36" name="Espace réservé du texte 2"/>
          <p:cNvSpPr>
            <a:spLocks noGrp="1"/>
          </p:cNvSpPr>
          <p:nvPr>
            <p:ph type="body" idx="1" hasCustomPrompt="1"/>
          </p:nvPr>
        </p:nvSpPr>
        <p:spPr>
          <a:xfrm>
            <a:off x="2279576" y="2276872"/>
            <a:ext cx="720080" cy="576064"/>
          </a:xfrm>
          <a:prstGeom prst="rect">
            <a:avLst/>
          </a:prstGeom>
        </p:spPr>
        <p:txBody>
          <a:bodyPr anchor="t" anchorCtr="0"/>
          <a:lstStyle>
            <a:lvl1pPr marL="0" indent="0">
              <a:buNone/>
              <a:defRPr lang="fr-FR" sz="2800" b="0" i="0" kern="1200" dirty="0" smtClean="0">
                <a:solidFill>
                  <a:srgbClr val="CC2412"/>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01.</a:t>
            </a:r>
          </a:p>
        </p:txBody>
      </p:sp>
      <p:sp>
        <p:nvSpPr>
          <p:cNvPr id="38" name="Espace réservé du texte 2"/>
          <p:cNvSpPr>
            <a:spLocks noGrp="1"/>
          </p:cNvSpPr>
          <p:nvPr>
            <p:ph type="body" idx="12" hasCustomPrompt="1"/>
          </p:nvPr>
        </p:nvSpPr>
        <p:spPr>
          <a:xfrm>
            <a:off x="2279576" y="2884232"/>
            <a:ext cx="720080" cy="576064"/>
          </a:xfrm>
          <a:prstGeom prst="rect">
            <a:avLst/>
          </a:prstGeom>
        </p:spPr>
        <p:txBody>
          <a:bodyPr anchor="t" anchorCtr="0"/>
          <a:lstStyle>
            <a:lvl1pPr marL="0" indent="0">
              <a:buNone/>
              <a:defRPr lang="fr-FR" sz="2800" b="0" i="0" kern="1200" dirty="0" smtClean="0">
                <a:solidFill>
                  <a:srgbClr val="CC2412"/>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02.</a:t>
            </a:r>
          </a:p>
        </p:txBody>
      </p:sp>
      <p:sp>
        <p:nvSpPr>
          <p:cNvPr id="39" name="Espace réservé du texte 2"/>
          <p:cNvSpPr>
            <a:spLocks noGrp="1"/>
          </p:cNvSpPr>
          <p:nvPr>
            <p:ph type="body" idx="13" hasCustomPrompt="1"/>
          </p:nvPr>
        </p:nvSpPr>
        <p:spPr>
          <a:xfrm>
            <a:off x="3019644" y="2872511"/>
            <a:ext cx="7756875" cy="576064"/>
          </a:xfrm>
          <a:prstGeom prst="rect">
            <a:avLst/>
          </a:prstGeom>
        </p:spPr>
        <p:txBody>
          <a:bodyPr anchor="t" anchorCtr="0"/>
          <a:lstStyle>
            <a:lvl1pPr marL="0" indent="0">
              <a:buNone/>
              <a:defRPr lang="fr-FR" sz="2800" b="0" i="0" kern="1200" dirty="0" smtClean="0">
                <a:solidFill>
                  <a:schemeClr val="tx1"/>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dirty="0"/>
              <a:t>Title02</a:t>
            </a:r>
          </a:p>
        </p:txBody>
      </p:sp>
      <p:sp>
        <p:nvSpPr>
          <p:cNvPr id="40" name="Espace réservé du texte 2"/>
          <p:cNvSpPr>
            <a:spLocks noGrp="1"/>
          </p:cNvSpPr>
          <p:nvPr>
            <p:ph type="body" idx="14" hasCustomPrompt="1"/>
          </p:nvPr>
        </p:nvSpPr>
        <p:spPr>
          <a:xfrm>
            <a:off x="2284696" y="3454682"/>
            <a:ext cx="720080" cy="576064"/>
          </a:xfrm>
          <a:prstGeom prst="rect">
            <a:avLst/>
          </a:prstGeom>
        </p:spPr>
        <p:txBody>
          <a:bodyPr anchor="t" anchorCtr="0"/>
          <a:lstStyle>
            <a:lvl1pPr marL="0" indent="0">
              <a:buNone/>
              <a:defRPr lang="fr-FR" sz="2800" b="0" i="0" kern="1200" dirty="0" smtClean="0">
                <a:solidFill>
                  <a:srgbClr val="CC2412"/>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03.</a:t>
            </a:r>
          </a:p>
        </p:txBody>
      </p:sp>
      <p:sp>
        <p:nvSpPr>
          <p:cNvPr id="41" name="Espace réservé du texte 2"/>
          <p:cNvSpPr>
            <a:spLocks noGrp="1"/>
          </p:cNvSpPr>
          <p:nvPr>
            <p:ph type="body" idx="15" hasCustomPrompt="1"/>
          </p:nvPr>
        </p:nvSpPr>
        <p:spPr>
          <a:xfrm>
            <a:off x="3024764" y="3466121"/>
            <a:ext cx="7756875" cy="576064"/>
          </a:xfrm>
          <a:prstGeom prst="rect">
            <a:avLst/>
          </a:prstGeom>
        </p:spPr>
        <p:txBody>
          <a:bodyPr anchor="t" anchorCtr="0"/>
          <a:lstStyle>
            <a:lvl1pPr marL="0" indent="0">
              <a:buNone/>
              <a:defRPr lang="fr-FR" sz="2800" b="0" i="0" kern="1200" dirty="0" smtClean="0">
                <a:solidFill>
                  <a:schemeClr val="tx1"/>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dirty="0"/>
              <a:t>Title03</a:t>
            </a:r>
          </a:p>
        </p:txBody>
      </p:sp>
      <p:sp>
        <p:nvSpPr>
          <p:cNvPr id="42" name="Espace réservé du texte 2"/>
          <p:cNvSpPr>
            <a:spLocks noGrp="1"/>
          </p:cNvSpPr>
          <p:nvPr>
            <p:ph type="body" idx="16" hasCustomPrompt="1"/>
          </p:nvPr>
        </p:nvSpPr>
        <p:spPr>
          <a:xfrm>
            <a:off x="2279576" y="4044168"/>
            <a:ext cx="720080" cy="576064"/>
          </a:xfrm>
          <a:prstGeom prst="rect">
            <a:avLst/>
          </a:prstGeom>
        </p:spPr>
        <p:txBody>
          <a:bodyPr anchor="t" anchorCtr="0"/>
          <a:lstStyle>
            <a:lvl1pPr marL="0" indent="0">
              <a:buNone/>
              <a:defRPr lang="fr-FR" sz="2800" b="0" i="0" kern="1200" dirty="0" smtClean="0">
                <a:solidFill>
                  <a:srgbClr val="CC2412"/>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04.</a:t>
            </a:r>
          </a:p>
        </p:txBody>
      </p:sp>
      <p:sp>
        <p:nvSpPr>
          <p:cNvPr id="43" name="Espace réservé du texte 2"/>
          <p:cNvSpPr>
            <a:spLocks noGrp="1"/>
          </p:cNvSpPr>
          <p:nvPr>
            <p:ph type="body" idx="17" hasCustomPrompt="1"/>
          </p:nvPr>
        </p:nvSpPr>
        <p:spPr>
          <a:xfrm>
            <a:off x="3019644" y="4056428"/>
            <a:ext cx="7756875" cy="576064"/>
          </a:xfrm>
          <a:prstGeom prst="rect">
            <a:avLst/>
          </a:prstGeom>
        </p:spPr>
        <p:txBody>
          <a:bodyPr anchor="t" anchorCtr="0"/>
          <a:lstStyle>
            <a:lvl1pPr marL="0" indent="0">
              <a:buNone/>
              <a:defRPr lang="fr-FR" sz="2800" b="0" i="0" kern="1200" dirty="0" smtClean="0">
                <a:solidFill>
                  <a:schemeClr val="tx1"/>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dirty="0"/>
              <a:t>Title04</a:t>
            </a:r>
          </a:p>
        </p:txBody>
      </p:sp>
      <p:sp>
        <p:nvSpPr>
          <p:cNvPr id="44" name="Espace réservé du texte 2"/>
          <p:cNvSpPr>
            <a:spLocks noGrp="1"/>
          </p:cNvSpPr>
          <p:nvPr>
            <p:ph type="body" idx="18" hasCustomPrompt="1"/>
          </p:nvPr>
        </p:nvSpPr>
        <p:spPr>
          <a:xfrm>
            <a:off x="3019644" y="2276872"/>
            <a:ext cx="7756875" cy="576064"/>
          </a:xfrm>
          <a:prstGeom prst="rect">
            <a:avLst/>
          </a:prstGeom>
        </p:spPr>
        <p:txBody>
          <a:bodyPr anchor="t" anchorCtr="0"/>
          <a:lstStyle>
            <a:lvl1pPr marL="0" indent="0">
              <a:buNone/>
              <a:defRPr lang="fr-FR" sz="2800" b="0" i="0" kern="1200" dirty="0" smtClean="0">
                <a:solidFill>
                  <a:schemeClr val="tx1"/>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dirty="0"/>
              <a:t>Title01</a:t>
            </a:r>
          </a:p>
        </p:txBody>
      </p:sp>
    </p:spTree>
    <p:extLst>
      <p:ext uri="{BB962C8B-B14F-4D97-AF65-F5344CB8AC3E}">
        <p14:creationId xmlns:p14="http://schemas.microsoft.com/office/powerpoint/2010/main" val="36520201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7" name="Rectangle 4"/>
          <p:cNvSpPr>
            <a:spLocks noGrp="1" noChangeArrowheads="1"/>
          </p:cNvSpPr>
          <p:nvPr>
            <p:ph type="dt" sz="half" idx="2"/>
          </p:nvPr>
        </p:nvSpPr>
        <p:spPr bwMode="auto">
          <a:xfrm>
            <a:off x="609600" y="6246284"/>
            <a:ext cx="2844800" cy="476251"/>
          </a:xfrm>
          <a:prstGeom prst="rect">
            <a:avLst/>
          </a:prstGeom>
          <a:ln>
            <a:miter lim="800000"/>
          </a:ln>
        </p:spPr>
        <p:txBody>
          <a:bodyPr vert="horz" wrap="square" lIns="68553" tIns="34277" rIns="68553" bIns="34277" numCol="1" anchor="t" anchorCtr="0" compatLnSpc="1"/>
          <a:lstStyle>
            <a:lvl1pPr defTabSz="1218565">
              <a:defRPr/>
            </a:lvl1pPr>
          </a:lstStyle>
          <a:p>
            <a:pPr>
              <a:defRPr/>
            </a:pPr>
            <a:fld id="{781F8946-4713-472E-8F0D-88FE52603B5F}" type="datetime1">
              <a:rPr lang="zh-CN" altLang="en-US"/>
              <a:t>2020/10/5</a:t>
            </a:fld>
            <a:endParaRPr lang="zh-CN" altLang="en-US"/>
          </a:p>
        </p:txBody>
      </p:sp>
      <p:sp>
        <p:nvSpPr>
          <p:cNvPr id="8" name="Rectangle 5"/>
          <p:cNvSpPr>
            <a:spLocks noGrp="1" noChangeArrowheads="1"/>
          </p:cNvSpPr>
          <p:nvPr>
            <p:ph type="ftr" sz="quarter" idx="3"/>
          </p:nvPr>
        </p:nvSpPr>
        <p:spPr bwMode="auto">
          <a:xfrm>
            <a:off x="4165600" y="6246284"/>
            <a:ext cx="3860800" cy="476251"/>
          </a:xfrm>
          <a:prstGeom prst="rect">
            <a:avLst/>
          </a:prstGeom>
          <a:ln>
            <a:miter lim="800000"/>
          </a:ln>
        </p:spPr>
        <p:txBody>
          <a:bodyPr vert="horz" wrap="square" lIns="68553" tIns="34277" rIns="68553" bIns="34277" numCol="1" anchor="t" anchorCtr="0" compatLnSpc="1"/>
          <a:lstStyle>
            <a:lvl1pPr defTabSz="1218565">
              <a:defRPr/>
            </a:lvl1pPr>
          </a:lstStyle>
          <a:p>
            <a:pPr>
              <a:defRPr/>
            </a:pPr>
            <a:r>
              <a:rPr lang="zh-CN" altLang="en-US"/>
              <a:t>页脚</a:t>
            </a:r>
          </a:p>
        </p:txBody>
      </p:sp>
      <p:sp>
        <p:nvSpPr>
          <p:cNvPr id="9" name="Rectangle 6"/>
          <p:cNvSpPr>
            <a:spLocks noGrp="1" noChangeArrowheads="1"/>
          </p:cNvSpPr>
          <p:nvPr>
            <p:ph type="sldNum" sz="quarter" idx="4"/>
          </p:nvPr>
        </p:nvSpPr>
        <p:spPr bwMode="auto">
          <a:xfrm>
            <a:off x="8737600" y="6246284"/>
            <a:ext cx="2844800" cy="476251"/>
          </a:xfrm>
          <a:prstGeom prst="rect">
            <a:avLst/>
          </a:prstGeom>
          <a:ln>
            <a:miter lim="800000"/>
          </a:ln>
        </p:spPr>
        <p:txBody>
          <a:bodyPr vert="horz" wrap="square" lIns="68553" tIns="34277" rIns="68553" bIns="34277" numCol="1" anchor="t" anchorCtr="0" compatLnSpc="1"/>
          <a:lstStyle/>
          <a:p>
            <a:pPr defTabSz="1217295"/>
            <a:fld id="{9A0DB2DC-4C9A-4742-B13C-FB6460FD3503}" type="slidenum">
              <a:rPr lang="zh-CN" altLang="en-US" smtClean="0"/>
              <a:t>‹#›</a:t>
            </a:fld>
            <a:endParaRPr lang="zh-CN" altLang="en-US" dirty="0"/>
          </a:p>
        </p:txBody>
      </p:sp>
    </p:spTree>
    <p:extLst>
      <p:ext uri="{BB962C8B-B14F-4D97-AF65-F5344CB8AC3E}">
        <p14:creationId xmlns:p14="http://schemas.microsoft.com/office/powerpoint/2010/main" val="4275336109"/>
      </p:ext>
    </p:extLst>
  </p:cSld>
  <p:clrMapOvr>
    <a:masterClrMapping/>
  </p:clrMapOvr>
  <mc:AlternateContent xmlns:mc="http://schemas.openxmlformats.org/markup-compatibility/2006" xmlns:p14="http://schemas.microsoft.com/office/powerpoint/2010/main">
    <mc:Choice Requires="p14">
      <p:transition spd="slow" p14:dur="850">
        <p14:prism/>
      </p:transition>
    </mc:Choice>
    <mc:Fallback xmlns="">
      <p:transition spd="slow">
        <p:fade/>
      </p:transition>
    </mc:Fallback>
  </mc:AlternateContent>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7" y="273053"/>
            <a:ext cx="4011084" cy="1162052"/>
          </a:xfrm>
        </p:spPr>
        <p:txBody>
          <a:bodyPr anchor="b"/>
          <a:lstStyle>
            <a:lvl1pPr algn="l">
              <a:defRPr sz="2665" b="1"/>
            </a:lvl1pPr>
          </a:lstStyle>
          <a:p>
            <a:r>
              <a:rPr lang="zh-CN" altLang="en-US"/>
              <a:t>单击此处编辑母版标题样式</a:t>
            </a:r>
          </a:p>
        </p:txBody>
      </p:sp>
      <p:sp>
        <p:nvSpPr>
          <p:cNvPr id="3" name="内容占位符 2"/>
          <p:cNvSpPr>
            <a:spLocks noGrp="1"/>
          </p:cNvSpPr>
          <p:nvPr>
            <p:ph idx="1"/>
          </p:nvPr>
        </p:nvSpPr>
        <p:spPr>
          <a:xfrm>
            <a:off x="4766735" y="273053"/>
            <a:ext cx="6815667" cy="5853113"/>
          </a:xfrm>
        </p:spPr>
        <p:txBody>
          <a:bodyPr/>
          <a:lstStyle>
            <a:lvl1pPr>
              <a:defRPr sz="4265"/>
            </a:lvl1pPr>
            <a:lvl2pPr>
              <a:defRPr sz="3735"/>
            </a:lvl2pPr>
            <a:lvl3pPr>
              <a:defRPr sz="3200"/>
            </a:lvl3pPr>
            <a:lvl4pPr>
              <a:defRPr sz="2665"/>
            </a:lvl4pPr>
            <a:lvl5pPr>
              <a:defRPr sz="2665"/>
            </a:lvl5pPr>
            <a:lvl6pPr>
              <a:defRPr sz="2665"/>
            </a:lvl6pPr>
            <a:lvl7pPr>
              <a:defRPr sz="2665"/>
            </a:lvl7pPr>
            <a:lvl8pPr>
              <a:defRPr sz="2665"/>
            </a:lvl8pPr>
            <a:lvl9pPr>
              <a:defRPr sz="2665"/>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7" y="1435106"/>
            <a:ext cx="4011084" cy="4691063"/>
          </a:xfrm>
        </p:spPr>
        <p:txBody>
          <a:bodyPr/>
          <a:lstStyle>
            <a:lvl1pPr marL="0" indent="0">
              <a:buNone/>
              <a:defRPr sz="1865"/>
            </a:lvl1pPr>
            <a:lvl2pPr marL="609600" indent="0">
              <a:buNone/>
              <a:defRPr sz="1600"/>
            </a:lvl2pPr>
            <a:lvl3pPr marL="1218565" indent="0">
              <a:buNone/>
              <a:defRPr sz="1335"/>
            </a:lvl3pPr>
            <a:lvl4pPr marL="1828165" indent="0">
              <a:buNone/>
              <a:defRPr sz="1200"/>
            </a:lvl4pPr>
            <a:lvl5pPr marL="2436495" indent="0">
              <a:buNone/>
              <a:defRPr sz="1200"/>
            </a:lvl5pPr>
            <a:lvl6pPr marL="3046095" indent="0">
              <a:buNone/>
              <a:defRPr sz="1200"/>
            </a:lvl6pPr>
            <a:lvl7pPr marL="3655695" indent="0">
              <a:buNone/>
              <a:defRPr sz="1200"/>
            </a:lvl7pPr>
            <a:lvl8pPr marL="4264660" indent="0">
              <a:buNone/>
              <a:defRPr sz="1200"/>
            </a:lvl8pPr>
            <a:lvl9pPr marL="4874260" indent="0">
              <a:buNone/>
              <a:defRPr sz="1200"/>
            </a:lvl9pPr>
          </a:lstStyle>
          <a:p>
            <a:pPr lvl="0"/>
            <a:r>
              <a:rPr lang="zh-CN" altLang="en-US"/>
              <a:t>单击此处编辑母版文本样式</a:t>
            </a:r>
          </a:p>
        </p:txBody>
      </p:sp>
      <p:sp>
        <p:nvSpPr>
          <p:cNvPr id="7" name="Rectangle 4"/>
          <p:cNvSpPr>
            <a:spLocks noGrp="1" noChangeArrowheads="1"/>
          </p:cNvSpPr>
          <p:nvPr>
            <p:ph type="dt" sz="half" idx="12"/>
          </p:nvPr>
        </p:nvSpPr>
        <p:spPr bwMode="auto">
          <a:xfrm>
            <a:off x="609600" y="6246284"/>
            <a:ext cx="2844800" cy="476251"/>
          </a:xfrm>
          <a:prstGeom prst="rect">
            <a:avLst/>
          </a:prstGeom>
          <a:ln>
            <a:miter lim="800000"/>
          </a:ln>
        </p:spPr>
        <p:txBody>
          <a:bodyPr vert="horz" wrap="square" lIns="68553" tIns="34277" rIns="68553" bIns="34277" numCol="1" anchor="t" anchorCtr="0" compatLnSpc="1"/>
          <a:lstStyle>
            <a:lvl1pPr defTabSz="1218565">
              <a:defRPr/>
            </a:lvl1pPr>
          </a:lstStyle>
          <a:p>
            <a:pPr>
              <a:defRPr/>
            </a:pPr>
            <a:fld id="{92A13D54-B974-4C4A-B676-101A5D46B815}" type="datetime1">
              <a:rPr lang="zh-CN" altLang="en-US"/>
              <a:t>2020/10/5</a:t>
            </a:fld>
            <a:endParaRPr lang="zh-CN" altLang="en-US"/>
          </a:p>
        </p:txBody>
      </p:sp>
      <p:sp>
        <p:nvSpPr>
          <p:cNvPr id="8" name="Rectangle 5"/>
          <p:cNvSpPr>
            <a:spLocks noGrp="1" noChangeArrowheads="1"/>
          </p:cNvSpPr>
          <p:nvPr>
            <p:ph type="ftr" sz="quarter" idx="3"/>
          </p:nvPr>
        </p:nvSpPr>
        <p:spPr bwMode="auto">
          <a:xfrm>
            <a:off x="4165600" y="6246284"/>
            <a:ext cx="3860800" cy="476251"/>
          </a:xfrm>
          <a:prstGeom prst="rect">
            <a:avLst/>
          </a:prstGeom>
          <a:ln>
            <a:miter lim="800000"/>
          </a:ln>
        </p:spPr>
        <p:txBody>
          <a:bodyPr vert="horz" wrap="square" lIns="68553" tIns="34277" rIns="68553" bIns="34277" numCol="1" anchor="t" anchorCtr="0" compatLnSpc="1"/>
          <a:lstStyle>
            <a:lvl1pPr defTabSz="1218565">
              <a:defRPr/>
            </a:lvl1pPr>
          </a:lstStyle>
          <a:p>
            <a:pPr>
              <a:defRPr/>
            </a:pPr>
            <a:r>
              <a:rPr lang="zh-CN" altLang="en-US"/>
              <a:t>页脚</a:t>
            </a:r>
          </a:p>
        </p:txBody>
      </p:sp>
      <p:sp>
        <p:nvSpPr>
          <p:cNvPr id="9" name="Rectangle 6"/>
          <p:cNvSpPr>
            <a:spLocks noGrp="1" noChangeArrowheads="1"/>
          </p:cNvSpPr>
          <p:nvPr>
            <p:ph type="sldNum" sz="quarter" idx="4"/>
          </p:nvPr>
        </p:nvSpPr>
        <p:spPr bwMode="auto">
          <a:xfrm>
            <a:off x="8737600" y="6246284"/>
            <a:ext cx="2844800" cy="476251"/>
          </a:xfrm>
          <a:prstGeom prst="rect">
            <a:avLst/>
          </a:prstGeom>
          <a:ln>
            <a:miter lim="800000"/>
          </a:ln>
        </p:spPr>
        <p:txBody>
          <a:bodyPr vert="horz" wrap="square" lIns="68553" tIns="34277" rIns="68553" bIns="34277" numCol="1" anchor="t" anchorCtr="0" compatLnSpc="1"/>
          <a:lstStyle/>
          <a:p>
            <a:pPr defTabSz="1217295"/>
            <a:fld id="{9A0DB2DC-4C9A-4742-B13C-FB6460FD3503}" type="slidenum">
              <a:rPr lang="zh-CN" altLang="en-US" smtClean="0"/>
              <a:t>‹#›</a:t>
            </a:fld>
            <a:endParaRPr lang="zh-CN" altLang="en-US" dirty="0"/>
          </a:p>
        </p:txBody>
      </p:sp>
    </p:spTree>
    <p:extLst>
      <p:ext uri="{BB962C8B-B14F-4D97-AF65-F5344CB8AC3E}">
        <p14:creationId xmlns:p14="http://schemas.microsoft.com/office/powerpoint/2010/main" val="3578551059"/>
      </p:ext>
    </p:extLst>
  </p:cSld>
  <p:clrMapOvr>
    <a:masterClrMapping/>
  </p:clrMapOvr>
  <mc:AlternateContent xmlns:mc="http://schemas.openxmlformats.org/markup-compatibility/2006" xmlns:p14="http://schemas.microsoft.com/office/powerpoint/2010/main">
    <mc:Choice Requires="p14">
      <p:transition spd="slow" p14:dur="850">
        <p14:prism/>
      </p:transition>
    </mc:Choice>
    <mc:Fallback xmlns="">
      <p:transition spd="slow">
        <p:fade/>
      </p:transition>
    </mc:Fallback>
  </mc:AlternateContent>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1"/>
            <a:ext cx="7315200" cy="566739"/>
          </a:xfrm>
        </p:spPr>
        <p:txBody>
          <a:bodyPr anchor="b"/>
          <a:lstStyle>
            <a:lvl1pPr algn="l">
              <a:defRPr sz="2665" b="1"/>
            </a:lvl1pPr>
          </a:lstStyle>
          <a:p>
            <a:r>
              <a:rPr lang="zh-CN" altLang="en-US"/>
              <a:t>单击此处编辑母版标题样式</a:t>
            </a:r>
          </a:p>
        </p:txBody>
      </p:sp>
      <p:sp>
        <p:nvSpPr>
          <p:cNvPr id="3" name="图片占位符 2"/>
          <p:cNvSpPr>
            <a:spLocks noGrp="1"/>
          </p:cNvSpPr>
          <p:nvPr>
            <p:ph type="pic" idx="1"/>
          </p:nvPr>
        </p:nvSpPr>
        <p:spPr>
          <a:xfrm>
            <a:off x="2389717" y="612779"/>
            <a:ext cx="7315200" cy="4114800"/>
          </a:xfrm>
        </p:spPr>
        <p:txBody>
          <a:bodyPr vert="horz" wrap="square" lIns="68553" tIns="34277" rIns="68553" bIns="34277" numCol="1" anchor="t" anchorCtr="0" compatLnSpc="1"/>
          <a:lstStyle>
            <a:lvl1pPr marL="0" indent="0">
              <a:buNone/>
              <a:defRPr sz="4265"/>
            </a:lvl1pPr>
            <a:lvl2pPr marL="609600" indent="0">
              <a:buNone/>
              <a:defRPr sz="3735"/>
            </a:lvl2pPr>
            <a:lvl3pPr marL="1218565" indent="0">
              <a:buNone/>
              <a:defRPr sz="3200"/>
            </a:lvl3pPr>
            <a:lvl4pPr marL="1828165" indent="0">
              <a:buNone/>
              <a:defRPr sz="2665"/>
            </a:lvl4pPr>
            <a:lvl5pPr marL="2436495" indent="0">
              <a:buNone/>
              <a:defRPr sz="2665"/>
            </a:lvl5pPr>
            <a:lvl6pPr marL="3046095" indent="0">
              <a:buNone/>
              <a:defRPr sz="2665"/>
            </a:lvl6pPr>
            <a:lvl7pPr marL="3655695" indent="0">
              <a:buNone/>
              <a:defRPr sz="2665"/>
            </a:lvl7pPr>
            <a:lvl8pPr marL="4264660" indent="0">
              <a:buNone/>
              <a:defRPr sz="2665"/>
            </a:lvl8pPr>
            <a:lvl9pPr marL="4874260" indent="0">
              <a:buNone/>
              <a:defRPr sz="2665"/>
            </a:lvl9pPr>
          </a:lstStyle>
          <a:p>
            <a:pPr marL="0" marR="0" lvl="0" indent="0" algn="l" defTabSz="1219200" rtl="0" eaLnBrk="0" fontAlgn="base" latinLnBrk="0" hangingPunct="0">
              <a:lnSpc>
                <a:spcPct val="100000"/>
              </a:lnSpc>
              <a:spcBef>
                <a:spcPct val="20000"/>
              </a:spcBef>
              <a:spcAft>
                <a:spcPct val="0"/>
              </a:spcAft>
              <a:buClrTx/>
              <a:buSzTx/>
              <a:buFontTx/>
              <a:buNone/>
              <a:defRPr/>
            </a:pPr>
            <a:r>
              <a:rPr kumimoji="0" lang="zh-CN" altLang="en-US" sz="4265" b="0" i="0" u="none" strike="noStrike" kern="0" cap="none" spc="0" normalizeH="0" baseline="0" noProof="0">
                <a:ln>
                  <a:noFill/>
                </a:ln>
                <a:solidFill>
                  <a:schemeClr val="tx1"/>
                </a:solidFill>
                <a:effectLst/>
                <a:uLnTx/>
                <a:uFillTx/>
                <a:latin typeface="+mn-lt"/>
                <a:ea typeface="+mn-ea"/>
                <a:cs typeface="+mn-cs"/>
              </a:rPr>
              <a:t>单击图标添加图片</a:t>
            </a:r>
          </a:p>
        </p:txBody>
      </p:sp>
      <p:sp>
        <p:nvSpPr>
          <p:cNvPr id="4" name="文本占位符 3"/>
          <p:cNvSpPr>
            <a:spLocks noGrp="1"/>
          </p:cNvSpPr>
          <p:nvPr>
            <p:ph type="body" sz="half" idx="2"/>
          </p:nvPr>
        </p:nvSpPr>
        <p:spPr>
          <a:xfrm>
            <a:off x="2389717" y="5367343"/>
            <a:ext cx="7315200" cy="804863"/>
          </a:xfrm>
        </p:spPr>
        <p:txBody>
          <a:bodyPr/>
          <a:lstStyle>
            <a:lvl1pPr marL="0" indent="0">
              <a:buNone/>
              <a:defRPr sz="1865"/>
            </a:lvl1pPr>
            <a:lvl2pPr marL="609600" indent="0">
              <a:buNone/>
              <a:defRPr sz="1600"/>
            </a:lvl2pPr>
            <a:lvl3pPr marL="1218565" indent="0">
              <a:buNone/>
              <a:defRPr sz="1335"/>
            </a:lvl3pPr>
            <a:lvl4pPr marL="1828165" indent="0">
              <a:buNone/>
              <a:defRPr sz="1200"/>
            </a:lvl4pPr>
            <a:lvl5pPr marL="2436495" indent="0">
              <a:buNone/>
              <a:defRPr sz="1200"/>
            </a:lvl5pPr>
            <a:lvl6pPr marL="3046095" indent="0">
              <a:buNone/>
              <a:defRPr sz="1200"/>
            </a:lvl6pPr>
            <a:lvl7pPr marL="3655695" indent="0">
              <a:buNone/>
              <a:defRPr sz="1200"/>
            </a:lvl7pPr>
            <a:lvl8pPr marL="4264660" indent="0">
              <a:buNone/>
              <a:defRPr sz="1200"/>
            </a:lvl8pPr>
            <a:lvl9pPr marL="4874260" indent="0">
              <a:buNone/>
              <a:defRPr sz="1200"/>
            </a:lvl9pPr>
          </a:lstStyle>
          <a:p>
            <a:pPr lvl="0"/>
            <a:r>
              <a:rPr lang="zh-CN" altLang="en-US"/>
              <a:t>单击此处编辑母版文本样式</a:t>
            </a:r>
          </a:p>
        </p:txBody>
      </p:sp>
      <p:sp>
        <p:nvSpPr>
          <p:cNvPr id="7" name="Rectangle 4"/>
          <p:cNvSpPr>
            <a:spLocks noGrp="1" noChangeArrowheads="1"/>
          </p:cNvSpPr>
          <p:nvPr>
            <p:ph type="dt" sz="half" idx="12"/>
          </p:nvPr>
        </p:nvSpPr>
        <p:spPr bwMode="auto">
          <a:xfrm>
            <a:off x="609600" y="6246284"/>
            <a:ext cx="2844800" cy="476251"/>
          </a:xfrm>
          <a:prstGeom prst="rect">
            <a:avLst/>
          </a:prstGeom>
          <a:ln>
            <a:miter lim="800000"/>
          </a:ln>
        </p:spPr>
        <p:txBody>
          <a:bodyPr vert="horz" wrap="square" lIns="68553" tIns="34277" rIns="68553" bIns="34277" numCol="1" anchor="t" anchorCtr="0" compatLnSpc="1"/>
          <a:lstStyle>
            <a:lvl1pPr defTabSz="1218565">
              <a:defRPr/>
            </a:lvl1pPr>
          </a:lstStyle>
          <a:p>
            <a:pPr>
              <a:defRPr/>
            </a:pPr>
            <a:fld id="{4DE60335-1973-4509-89AB-9C2DFA9745DE}" type="datetime1">
              <a:rPr lang="zh-CN" altLang="en-US"/>
              <a:t>2020/10/5</a:t>
            </a:fld>
            <a:endParaRPr lang="zh-CN" altLang="en-US"/>
          </a:p>
        </p:txBody>
      </p:sp>
      <p:sp>
        <p:nvSpPr>
          <p:cNvPr id="8" name="Rectangle 5"/>
          <p:cNvSpPr>
            <a:spLocks noGrp="1" noChangeArrowheads="1"/>
          </p:cNvSpPr>
          <p:nvPr>
            <p:ph type="ftr" sz="quarter" idx="3"/>
          </p:nvPr>
        </p:nvSpPr>
        <p:spPr bwMode="auto">
          <a:xfrm>
            <a:off x="4165600" y="6246284"/>
            <a:ext cx="3860800" cy="476251"/>
          </a:xfrm>
          <a:prstGeom prst="rect">
            <a:avLst/>
          </a:prstGeom>
          <a:ln>
            <a:miter lim="800000"/>
          </a:ln>
        </p:spPr>
        <p:txBody>
          <a:bodyPr vert="horz" wrap="square" lIns="68553" tIns="34277" rIns="68553" bIns="34277" numCol="1" anchor="t" anchorCtr="0" compatLnSpc="1"/>
          <a:lstStyle>
            <a:lvl1pPr defTabSz="1218565">
              <a:defRPr/>
            </a:lvl1pPr>
          </a:lstStyle>
          <a:p>
            <a:pPr>
              <a:defRPr/>
            </a:pPr>
            <a:r>
              <a:rPr lang="zh-CN" altLang="en-US"/>
              <a:t>页脚</a:t>
            </a:r>
          </a:p>
        </p:txBody>
      </p:sp>
      <p:sp>
        <p:nvSpPr>
          <p:cNvPr id="9" name="Rectangle 6"/>
          <p:cNvSpPr>
            <a:spLocks noGrp="1" noChangeArrowheads="1"/>
          </p:cNvSpPr>
          <p:nvPr>
            <p:ph type="sldNum" sz="quarter" idx="4"/>
          </p:nvPr>
        </p:nvSpPr>
        <p:spPr bwMode="auto">
          <a:xfrm>
            <a:off x="8737600" y="6246284"/>
            <a:ext cx="2844800" cy="476251"/>
          </a:xfrm>
          <a:prstGeom prst="rect">
            <a:avLst/>
          </a:prstGeom>
          <a:ln>
            <a:miter lim="800000"/>
          </a:ln>
        </p:spPr>
        <p:txBody>
          <a:bodyPr vert="horz" wrap="square" lIns="68553" tIns="34277" rIns="68553" bIns="34277" numCol="1" anchor="t" anchorCtr="0" compatLnSpc="1"/>
          <a:lstStyle/>
          <a:p>
            <a:pPr defTabSz="1217295"/>
            <a:fld id="{9A0DB2DC-4C9A-4742-B13C-FB6460FD3503}" type="slidenum">
              <a:rPr lang="zh-CN" altLang="en-US" smtClean="0"/>
              <a:t>‹#›</a:t>
            </a:fld>
            <a:endParaRPr lang="zh-CN" altLang="en-US" dirty="0"/>
          </a:p>
        </p:txBody>
      </p:sp>
    </p:spTree>
    <p:extLst>
      <p:ext uri="{BB962C8B-B14F-4D97-AF65-F5344CB8AC3E}">
        <p14:creationId xmlns:p14="http://schemas.microsoft.com/office/powerpoint/2010/main" val="575583409"/>
      </p:ext>
    </p:extLst>
  </p:cSld>
  <p:clrMapOvr>
    <a:masterClrMapping/>
  </p:clrMapOvr>
  <mc:AlternateContent xmlns:mc="http://schemas.openxmlformats.org/markup-compatibility/2006" xmlns:p14="http://schemas.microsoft.com/office/powerpoint/2010/main">
    <mc:Choice Requires="p14">
      <p:transition spd="slow" p14:dur="850">
        <p14:prism/>
      </p:transition>
    </mc:Choice>
    <mc:Fallback xmlns="">
      <p:transition spd="slow">
        <p:fade/>
      </p:transition>
    </mc:Fallback>
  </mc:AlternateContent>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2"/>
          </p:nvPr>
        </p:nvSpPr>
        <p:spPr bwMode="auto">
          <a:xfrm>
            <a:off x="609600" y="6246284"/>
            <a:ext cx="2844800" cy="476251"/>
          </a:xfrm>
          <a:prstGeom prst="rect">
            <a:avLst/>
          </a:prstGeom>
          <a:ln>
            <a:miter lim="800000"/>
          </a:ln>
        </p:spPr>
        <p:txBody>
          <a:bodyPr vert="horz" wrap="square" lIns="68553" tIns="34277" rIns="68553" bIns="34277" numCol="1" anchor="t" anchorCtr="0" compatLnSpc="1"/>
          <a:lstStyle>
            <a:lvl1pPr defTabSz="1218565">
              <a:defRPr/>
            </a:lvl1pPr>
          </a:lstStyle>
          <a:p>
            <a:pPr>
              <a:defRPr/>
            </a:pPr>
            <a:fld id="{219FC55A-EAFB-4D8A-AFEE-ADA8389909B6}" type="datetime1">
              <a:rPr lang="zh-CN" altLang="en-US"/>
              <a:t>2020/10/5</a:t>
            </a:fld>
            <a:endParaRPr lang="zh-CN" altLang="en-US"/>
          </a:p>
        </p:txBody>
      </p:sp>
      <p:sp>
        <p:nvSpPr>
          <p:cNvPr id="8" name="Rectangle 5"/>
          <p:cNvSpPr>
            <a:spLocks noGrp="1" noChangeArrowheads="1"/>
          </p:cNvSpPr>
          <p:nvPr>
            <p:ph type="ftr" sz="quarter" idx="3"/>
          </p:nvPr>
        </p:nvSpPr>
        <p:spPr bwMode="auto">
          <a:xfrm>
            <a:off x="4165600" y="6246284"/>
            <a:ext cx="3860800" cy="476251"/>
          </a:xfrm>
          <a:prstGeom prst="rect">
            <a:avLst/>
          </a:prstGeom>
          <a:ln>
            <a:miter lim="800000"/>
          </a:ln>
        </p:spPr>
        <p:txBody>
          <a:bodyPr vert="horz" wrap="square" lIns="68553" tIns="34277" rIns="68553" bIns="34277" numCol="1" anchor="t" anchorCtr="0" compatLnSpc="1"/>
          <a:lstStyle>
            <a:lvl1pPr defTabSz="1218565">
              <a:defRPr/>
            </a:lvl1pPr>
          </a:lstStyle>
          <a:p>
            <a:pPr>
              <a:defRPr/>
            </a:pPr>
            <a:r>
              <a:rPr lang="zh-CN" altLang="en-US"/>
              <a:t>页脚</a:t>
            </a:r>
          </a:p>
        </p:txBody>
      </p:sp>
      <p:sp>
        <p:nvSpPr>
          <p:cNvPr id="9" name="Rectangle 6"/>
          <p:cNvSpPr>
            <a:spLocks noGrp="1" noChangeArrowheads="1"/>
          </p:cNvSpPr>
          <p:nvPr>
            <p:ph type="sldNum" sz="quarter" idx="4"/>
          </p:nvPr>
        </p:nvSpPr>
        <p:spPr bwMode="auto">
          <a:xfrm>
            <a:off x="8737600" y="6246284"/>
            <a:ext cx="2844800" cy="476251"/>
          </a:xfrm>
          <a:prstGeom prst="rect">
            <a:avLst/>
          </a:prstGeom>
          <a:ln>
            <a:miter lim="800000"/>
          </a:ln>
        </p:spPr>
        <p:txBody>
          <a:bodyPr vert="horz" wrap="square" lIns="68553" tIns="34277" rIns="68553" bIns="34277" numCol="1" anchor="t" anchorCtr="0" compatLnSpc="1"/>
          <a:lstStyle/>
          <a:p>
            <a:pPr defTabSz="1217295"/>
            <a:fld id="{9A0DB2DC-4C9A-4742-B13C-FB6460FD3503}" type="slidenum">
              <a:rPr lang="zh-CN" altLang="en-US" smtClean="0"/>
              <a:t>‹#›</a:t>
            </a:fld>
            <a:endParaRPr lang="zh-CN" altLang="en-US" dirty="0"/>
          </a:p>
        </p:txBody>
      </p:sp>
    </p:spTree>
    <p:extLst>
      <p:ext uri="{BB962C8B-B14F-4D97-AF65-F5344CB8AC3E}">
        <p14:creationId xmlns:p14="http://schemas.microsoft.com/office/powerpoint/2010/main" val="3282016125"/>
      </p:ext>
    </p:extLst>
  </p:cSld>
  <p:clrMapOvr>
    <a:masterClrMapping/>
  </p:clrMapOvr>
  <mc:AlternateContent xmlns:mc="http://schemas.openxmlformats.org/markup-compatibility/2006" xmlns:p14="http://schemas.microsoft.com/office/powerpoint/2010/main">
    <mc:Choice Requires="p14">
      <p:transition spd="slow" p14:dur="850">
        <p14:prism/>
      </p:transition>
    </mc:Choice>
    <mc:Fallback xmlns="">
      <p:transition spd="slow">
        <p:fade/>
      </p:transition>
    </mc:Fallback>
  </mc:AlternateContent>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4" y="274642"/>
            <a:ext cx="2743200" cy="585152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42"/>
            <a:ext cx="8026400" cy="585152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2"/>
          </p:nvPr>
        </p:nvSpPr>
        <p:spPr bwMode="auto">
          <a:xfrm>
            <a:off x="609600" y="6246284"/>
            <a:ext cx="2844800" cy="476251"/>
          </a:xfrm>
          <a:prstGeom prst="rect">
            <a:avLst/>
          </a:prstGeom>
          <a:ln>
            <a:miter lim="800000"/>
          </a:ln>
        </p:spPr>
        <p:txBody>
          <a:bodyPr vert="horz" wrap="square" lIns="68553" tIns="34277" rIns="68553" bIns="34277" numCol="1" anchor="t" anchorCtr="0" compatLnSpc="1"/>
          <a:lstStyle>
            <a:lvl1pPr defTabSz="1218565">
              <a:defRPr/>
            </a:lvl1pPr>
          </a:lstStyle>
          <a:p>
            <a:pPr>
              <a:defRPr/>
            </a:pPr>
            <a:fld id="{1735989D-019D-46F8-AFB7-0E806E5D234C}" type="datetime1">
              <a:rPr lang="zh-CN" altLang="en-US"/>
              <a:t>2020/10/5</a:t>
            </a:fld>
            <a:endParaRPr lang="zh-CN" altLang="en-US"/>
          </a:p>
        </p:txBody>
      </p:sp>
      <p:sp>
        <p:nvSpPr>
          <p:cNvPr id="8" name="Rectangle 5"/>
          <p:cNvSpPr>
            <a:spLocks noGrp="1" noChangeArrowheads="1"/>
          </p:cNvSpPr>
          <p:nvPr>
            <p:ph type="ftr" sz="quarter" idx="3"/>
          </p:nvPr>
        </p:nvSpPr>
        <p:spPr bwMode="auto">
          <a:xfrm>
            <a:off x="4165600" y="6246284"/>
            <a:ext cx="3860800" cy="476251"/>
          </a:xfrm>
          <a:prstGeom prst="rect">
            <a:avLst/>
          </a:prstGeom>
          <a:ln>
            <a:miter lim="800000"/>
          </a:ln>
        </p:spPr>
        <p:txBody>
          <a:bodyPr vert="horz" wrap="square" lIns="68553" tIns="34277" rIns="68553" bIns="34277" numCol="1" anchor="t" anchorCtr="0" compatLnSpc="1"/>
          <a:lstStyle>
            <a:lvl1pPr defTabSz="1218565">
              <a:defRPr/>
            </a:lvl1pPr>
          </a:lstStyle>
          <a:p>
            <a:pPr>
              <a:defRPr/>
            </a:pPr>
            <a:r>
              <a:rPr lang="zh-CN" altLang="en-US"/>
              <a:t>页脚</a:t>
            </a:r>
          </a:p>
        </p:txBody>
      </p:sp>
      <p:sp>
        <p:nvSpPr>
          <p:cNvPr id="9" name="Rectangle 6"/>
          <p:cNvSpPr>
            <a:spLocks noGrp="1" noChangeArrowheads="1"/>
          </p:cNvSpPr>
          <p:nvPr>
            <p:ph type="sldNum" sz="quarter" idx="4"/>
          </p:nvPr>
        </p:nvSpPr>
        <p:spPr bwMode="auto">
          <a:xfrm>
            <a:off x="8737600" y="6246284"/>
            <a:ext cx="2844800" cy="476251"/>
          </a:xfrm>
          <a:prstGeom prst="rect">
            <a:avLst/>
          </a:prstGeom>
          <a:ln>
            <a:miter lim="800000"/>
          </a:ln>
        </p:spPr>
        <p:txBody>
          <a:bodyPr vert="horz" wrap="square" lIns="68553" tIns="34277" rIns="68553" bIns="34277" numCol="1" anchor="t" anchorCtr="0" compatLnSpc="1"/>
          <a:lstStyle/>
          <a:p>
            <a:pPr defTabSz="1217295"/>
            <a:fld id="{9A0DB2DC-4C9A-4742-B13C-FB6460FD3503}" type="slidenum">
              <a:rPr lang="zh-CN" altLang="en-US" smtClean="0"/>
              <a:t>‹#›</a:t>
            </a:fld>
            <a:endParaRPr lang="zh-CN" altLang="en-US" dirty="0"/>
          </a:p>
        </p:txBody>
      </p:sp>
    </p:spTree>
    <p:extLst>
      <p:ext uri="{BB962C8B-B14F-4D97-AF65-F5344CB8AC3E}">
        <p14:creationId xmlns:p14="http://schemas.microsoft.com/office/powerpoint/2010/main" val="2434103204"/>
      </p:ext>
    </p:extLst>
  </p:cSld>
  <p:clrMapOvr>
    <a:masterClrMapping/>
  </p:clrMapOvr>
  <mc:AlternateContent xmlns:mc="http://schemas.openxmlformats.org/markup-compatibility/2006" xmlns:p14="http://schemas.microsoft.com/office/powerpoint/2010/main">
    <mc:Choice Requires="p14">
      <p:transition spd="slow" p14:dur="850">
        <p14:prism/>
      </p:transition>
    </mc:Choice>
    <mc:Fallback xmlns="">
      <p:transition spd="slow">
        <p:fade/>
      </p:transition>
    </mc:Fallback>
  </mc:AlternateContent>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604000" y="177806"/>
            <a:ext cx="4978400" cy="711201"/>
          </a:xfrm>
        </p:spPr>
        <p:txBody>
          <a:bodyPr>
            <a:noAutofit/>
          </a:bodyPr>
          <a:lstStyle>
            <a:lvl1pPr>
              <a:defRPr sz="2665"/>
            </a:lvl1pPr>
          </a:lstStyle>
          <a:p>
            <a:r>
              <a:rPr lang="zh-CN" altLang="en-US"/>
              <a:t>单击此处编辑母版标题样式</a:t>
            </a:r>
          </a:p>
        </p:txBody>
      </p:sp>
      <p:sp>
        <p:nvSpPr>
          <p:cNvPr id="7" name="日期占位符 2"/>
          <p:cNvSpPr>
            <a:spLocks noGrp="1"/>
          </p:cNvSpPr>
          <p:nvPr>
            <p:ph type="dt" sz="half" idx="2"/>
          </p:nvPr>
        </p:nvSpPr>
        <p:spPr bwMode="auto">
          <a:xfrm>
            <a:off x="609600" y="6356351"/>
            <a:ext cx="2032000" cy="366184"/>
          </a:xfrm>
          <a:prstGeom prst="rect">
            <a:avLst/>
          </a:prstGeom>
          <a:ln>
            <a:miter lim="800000"/>
          </a:ln>
        </p:spPr>
        <p:txBody>
          <a:bodyPr vert="horz" wrap="square" lIns="68553" tIns="34277" rIns="68553" bIns="34277" numCol="1" anchor="t" anchorCtr="0" compatLnSpc="1"/>
          <a:lstStyle>
            <a:lvl1pPr defTabSz="1218565">
              <a:defRPr/>
            </a:lvl1pPr>
          </a:lstStyle>
          <a:p>
            <a:pPr>
              <a:defRPr/>
            </a:pPr>
            <a:fld id="{DE210C83-5D2F-4188-BDE4-B928F7111215}" type="datetime1">
              <a:rPr lang="zh-CN" altLang="en-US"/>
              <a:t>2020/10/5</a:t>
            </a:fld>
            <a:endParaRPr lang="zh-CN" altLang="en-US"/>
          </a:p>
        </p:txBody>
      </p:sp>
      <p:sp>
        <p:nvSpPr>
          <p:cNvPr id="8" name="页脚占位符 3"/>
          <p:cNvSpPr>
            <a:spLocks noGrp="1"/>
          </p:cNvSpPr>
          <p:nvPr>
            <p:ph type="ftr" sz="quarter" idx="3"/>
          </p:nvPr>
        </p:nvSpPr>
        <p:spPr bwMode="auto">
          <a:xfrm>
            <a:off x="2844800" y="6356351"/>
            <a:ext cx="5689600" cy="366184"/>
          </a:xfrm>
          <a:prstGeom prst="rect">
            <a:avLst/>
          </a:prstGeom>
          <a:ln>
            <a:miter lim="800000"/>
          </a:ln>
        </p:spPr>
        <p:txBody>
          <a:bodyPr vert="horz" wrap="square" lIns="68553" tIns="34277" rIns="68553" bIns="34277" numCol="1" anchor="t" anchorCtr="0" compatLnSpc="1"/>
          <a:lstStyle>
            <a:lvl1pPr defTabSz="1218565">
              <a:defRPr/>
            </a:lvl1pPr>
          </a:lstStyle>
          <a:p>
            <a:pPr>
              <a:defRPr/>
            </a:pPr>
            <a:r>
              <a:rPr lang="zh-CN" altLang="en-US"/>
              <a:t>页脚</a:t>
            </a:r>
            <a:endParaRPr lang="zh-CN" altLang="en-US" dirty="0"/>
          </a:p>
        </p:txBody>
      </p:sp>
      <p:sp>
        <p:nvSpPr>
          <p:cNvPr id="9" name="灯片编号占位符 4"/>
          <p:cNvSpPr>
            <a:spLocks noGrp="1"/>
          </p:cNvSpPr>
          <p:nvPr>
            <p:ph type="sldNum" sz="quarter" idx="4"/>
          </p:nvPr>
        </p:nvSpPr>
        <p:spPr bwMode="auto">
          <a:xfrm>
            <a:off x="8737600" y="6356351"/>
            <a:ext cx="812800" cy="366184"/>
          </a:xfrm>
          <a:prstGeom prst="rect">
            <a:avLst/>
          </a:prstGeom>
          <a:ln>
            <a:miter lim="800000"/>
          </a:ln>
        </p:spPr>
        <p:txBody>
          <a:bodyPr vert="horz" wrap="square" lIns="68553" tIns="34277" rIns="68553" bIns="34277" numCol="1" anchor="t" anchorCtr="0" compatLnSpc="1"/>
          <a:lstStyle/>
          <a:p>
            <a:pPr defTabSz="1217295"/>
            <a:fld id="{9A0DB2DC-4C9A-4742-B13C-FB6460FD3503}" type="slidenum">
              <a:rPr lang="zh-CN" altLang="en-US" smtClean="0"/>
              <a:t>‹#›</a:t>
            </a:fld>
            <a:endParaRPr lang="zh-CN" altLang="en-US" dirty="0"/>
          </a:p>
        </p:txBody>
      </p:sp>
    </p:spTree>
    <p:extLst>
      <p:ext uri="{BB962C8B-B14F-4D97-AF65-F5344CB8AC3E}">
        <p14:creationId xmlns:p14="http://schemas.microsoft.com/office/powerpoint/2010/main" val="4125838682"/>
      </p:ext>
    </p:extLst>
  </p:cSld>
  <p:clrMapOvr>
    <a:masterClrMapping/>
  </p:clrMapOvr>
  <mc:AlternateContent xmlns:mc="http://schemas.openxmlformats.org/markup-compatibility/2006" xmlns:p14="http://schemas.microsoft.com/office/powerpoint/2010/main">
    <mc:Choice Requires="p14">
      <p:transition spd="slow" p14:dur="850">
        <p14:prism/>
      </p:transition>
    </mc:Choice>
    <mc:Fallback xmlns="">
      <p:transition spd="slow">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age with images">
    <p:spTree>
      <p:nvGrpSpPr>
        <p:cNvPr id="1" name=""/>
        <p:cNvGrpSpPr/>
        <p:nvPr/>
      </p:nvGrpSpPr>
      <p:grpSpPr>
        <a:xfrm>
          <a:off x="0" y="0"/>
          <a:ext cx="0" cy="0"/>
          <a:chOff x="0" y="0"/>
          <a:chExt cx="0" cy="0"/>
        </a:xfrm>
      </p:grpSpPr>
      <p:sp>
        <p:nvSpPr>
          <p:cNvPr id="47" name="Parallélogramme 46">
            <a:hlinkClick r:id="" action="ppaction://noaction"/>
          </p:cNvPr>
          <p:cNvSpPr>
            <a:spLocks noChangeAspect="1"/>
          </p:cNvSpPr>
          <p:nvPr userDrawn="1"/>
        </p:nvSpPr>
        <p:spPr>
          <a:xfrm>
            <a:off x="8791840" y="4237883"/>
            <a:ext cx="2056688" cy="1561611"/>
          </a:xfrm>
          <a:prstGeom prst="parallelogram">
            <a:avLst>
              <a:gd name="adj" fmla="val 15599"/>
            </a:avLst>
          </a:prstGeom>
          <a:solidFill>
            <a:srgbClr val="54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6" name="Parallélogramme 45">
            <a:hlinkClick r:id="" action="ppaction://noaction"/>
          </p:cNvPr>
          <p:cNvSpPr>
            <a:spLocks noChangeAspect="1"/>
          </p:cNvSpPr>
          <p:nvPr userDrawn="1"/>
        </p:nvSpPr>
        <p:spPr>
          <a:xfrm>
            <a:off x="5357038" y="4237883"/>
            <a:ext cx="2056688" cy="1561611"/>
          </a:xfrm>
          <a:prstGeom prst="parallelogram">
            <a:avLst>
              <a:gd name="adj" fmla="val 15599"/>
            </a:avLst>
          </a:prstGeom>
          <a:solidFill>
            <a:srgbClr val="52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4" name="Parallélogramme 43">
            <a:hlinkClick r:id="" action="ppaction://noaction"/>
          </p:cNvPr>
          <p:cNvSpPr>
            <a:spLocks noChangeAspect="1"/>
          </p:cNvSpPr>
          <p:nvPr userDrawn="1"/>
        </p:nvSpPr>
        <p:spPr>
          <a:xfrm>
            <a:off x="1945174" y="4237883"/>
            <a:ext cx="2056688" cy="1561611"/>
          </a:xfrm>
          <a:prstGeom prst="parallelogram">
            <a:avLst>
              <a:gd name="adj" fmla="val 15599"/>
            </a:avLst>
          </a:prstGeom>
          <a:solidFill>
            <a:srgbClr val="B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5" name="Parallélogramme 44">
            <a:hlinkClick r:id="" action="ppaction://noaction"/>
          </p:cNvPr>
          <p:cNvSpPr>
            <a:spLocks noChangeAspect="1"/>
          </p:cNvSpPr>
          <p:nvPr userDrawn="1"/>
        </p:nvSpPr>
        <p:spPr>
          <a:xfrm>
            <a:off x="9079872" y="2212751"/>
            <a:ext cx="2056688" cy="1561611"/>
          </a:xfrm>
          <a:prstGeom prst="parallelogram">
            <a:avLst>
              <a:gd name="adj" fmla="val 15599"/>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Parallélogramme 9"/>
          <p:cNvSpPr/>
          <p:nvPr userDrawn="1"/>
        </p:nvSpPr>
        <p:spPr>
          <a:xfrm>
            <a:off x="-1536848" y="641421"/>
            <a:ext cx="2572299" cy="3059382"/>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Titre 1"/>
          <p:cNvSpPr>
            <a:spLocks noGrp="1"/>
          </p:cNvSpPr>
          <p:nvPr>
            <p:ph type="title" hasCustomPrompt="1"/>
          </p:nvPr>
        </p:nvSpPr>
        <p:spPr>
          <a:xfrm>
            <a:off x="1271464" y="641421"/>
            <a:ext cx="6696744" cy="866125"/>
          </a:xfrm>
          <a:prstGeom prst="rect">
            <a:avLst/>
          </a:prstGeom>
        </p:spPr>
        <p:txBody>
          <a:bodyPr/>
          <a:lstStyle>
            <a:lvl1pPr>
              <a:defRPr lang="fr-FR" sz="4800" i="0" kern="1200" dirty="0">
                <a:solidFill>
                  <a:srgbClr val="C00000"/>
                </a:solidFill>
                <a:latin typeface="Segoe UI Light" panose="020B0502040204020203" pitchFamily="34" charset="0"/>
                <a:ea typeface="+mn-ea"/>
                <a:cs typeface="Segoe UI Light" panose="020B0502040204020203" pitchFamily="34" charset="0"/>
              </a:defRPr>
            </a:lvl1pPr>
          </a:lstStyle>
          <a:p>
            <a:r>
              <a:rPr lang="en-US" noProof="0" dirty="0"/>
              <a:t>Content</a:t>
            </a:r>
          </a:p>
        </p:txBody>
      </p:sp>
      <p:sp>
        <p:nvSpPr>
          <p:cNvPr id="22" name="Rectangle 30">
            <a:hlinkClick r:id="" action="ppaction://noaction"/>
          </p:cNvPr>
          <p:cNvSpPr>
            <a:spLocks noChangeAspect="1"/>
          </p:cNvSpPr>
          <p:nvPr/>
        </p:nvSpPr>
        <p:spPr>
          <a:xfrm>
            <a:off x="2293320" y="2213127"/>
            <a:ext cx="2056688" cy="1560859"/>
          </a:xfrm>
          <a:prstGeom prst="parallelogram">
            <a:avLst>
              <a:gd name="adj" fmla="val 15801"/>
            </a:avLst>
          </a:prstGeom>
          <a:solidFill>
            <a:srgbClr val="0054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Rectangle 37">
            <a:hlinkClick r:id="" action="ppaction://noaction"/>
          </p:cNvPr>
          <p:cNvSpPr>
            <a:spLocks noChangeAspect="1"/>
          </p:cNvSpPr>
          <p:nvPr/>
        </p:nvSpPr>
        <p:spPr>
          <a:xfrm>
            <a:off x="5695496" y="2212750"/>
            <a:ext cx="2056688" cy="1561612"/>
          </a:xfrm>
          <a:prstGeom prst="parallelogram">
            <a:avLst>
              <a:gd name="adj" fmla="val 1527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Sous-titre 2"/>
          <p:cNvSpPr>
            <a:spLocks noGrp="1"/>
          </p:cNvSpPr>
          <p:nvPr>
            <p:ph type="subTitle" idx="11" hasCustomPrompt="1"/>
          </p:nvPr>
        </p:nvSpPr>
        <p:spPr>
          <a:xfrm>
            <a:off x="2410046" y="2621316"/>
            <a:ext cx="1765297" cy="744481"/>
          </a:xfrm>
          <a:prstGeom prst="rect">
            <a:avLst/>
          </a:prstGeom>
        </p:spPr>
        <p:txBody>
          <a:bodyPr/>
          <a:lstStyle>
            <a:lvl1pPr marL="0" indent="0" algn="ctr">
              <a:buNone/>
              <a:defRPr lang="fr-FR" sz="2400" b="1" i="0" kern="1200" dirty="0">
                <a:solidFill>
                  <a:schemeClr val="bg1"/>
                </a:solidFill>
                <a:latin typeface="Segoe UI Light" panose="020B0502040204020203" pitchFamily="34" charset="0"/>
                <a:ea typeface="+mn-ea"/>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Content 1</a:t>
            </a:r>
          </a:p>
        </p:txBody>
      </p:sp>
      <p:sp>
        <p:nvSpPr>
          <p:cNvPr id="21" name="Parallélogramme 20"/>
          <p:cNvSpPr/>
          <p:nvPr userDrawn="1"/>
        </p:nvSpPr>
        <p:spPr>
          <a:xfrm>
            <a:off x="11104530" y="641421"/>
            <a:ext cx="2572299" cy="3059382"/>
          </a:xfrm>
          <a:prstGeom prst="parallelogram">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Espace réservé du texte 2"/>
          <p:cNvSpPr>
            <a:spLocks noGrp="1"/>
          </p:cNvSpPr>
          <p:nvPr>
            <p:ph type="body" idx="17" hasCustomPrompt="1"/>
          </p:nvPr>
        </p:nvSpPr>
        <p:spPr>
          <a:xfrm>
            <a:off x="2293320" y="4669687"/>
            <a:ext cx="1717743" cy="698002"/>
          </a:xfrm>
          <a:prstGeom prst="rect">
            <a:avLst/>
          </a:prstGeom>
        </p:spPr>
        <p:txBody>
          <a:bodyPr anchor="t" anchorCtr="0"/>
          <a:lstStyle>
            <a:lvl1pPr marL="0" indent="0" algn="ctr" defTabSz="914400" rtl="0" eaLnBrk="1" latinLnBrk="0" hangingPunct="1">
              <a:lnSpc>
                <a:spcPct val="90000"/>
              </a:lnSpc>
              <a:spcBef>
                <a:spcPts val="1000"/>
              </a:spcBef>
              <a:buFont typeface="Arial" panose="020B0604020202020204" pitchFamily="34" charset="0"/>
              <a:buNone/>
              <a:defRPr lang="en-US" sz="2400" b="1" i="0" kern="1200" noProof="0" dirty="0">
                <a:solidFill>
                  <a:schemeClr val="bg1"/>
                </a:solidFill>
                <a:latin typeface="Segoe UI Light" panose="020B0502040204020203" pitchFamily="34" charset="0"/>
                <a:ea typeface="+mn-ea"/>
                <a:cs typeface="Segoe UI Light"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dirty="0"/>
              <a:t>Content 4</a:t>
            </a:r>
          </a:p>
        </p:txBody>
      </p:sp>
      <p:sp>
        <p:nvSpPr>
          <p:cNvPr id="31" name="Espace réservé du texte 2"/>
          <p:cNvSpPr>
            <a:spLocks noGrp="1"/>
          </p:cNvSpPr>
          <p:nvPr>
            <p:ph type="body" idx="18" hasCustomPrompt="1"/>
          </p:nvPr>
        </p:nvSpPr>
        <p:spPr>
          <a:xfrm>
            <a:off x="5508850" y="4669687"/>
            <a:ext cx="1717743" cy="698002"/>
          </a:xfrm>
          <a:prstGeom prst="rect">
            <a:avLst/>
          </a:prstGeom>
        </p:spPr>
        <p:txBody>
          <a:bodyPr anchor="t" anchorCtr="0"/>
          <a:lstStyle>
            <a:lvl1pPr marL="0" indent="0" algn="ctr" defTabSz="914400" rtl="0" eaLnBrk="1" latinLnBrk="0" hangingPunct="1">
              <a:lnSpc>
                <a:spcPct val="90000"/>
              </a:lnSpc>
              <a:spcBef>
                <a:spcPts val="1000"/>
              </a:spcBef>
              <a:buFont typeface="Arial" panose="020B0604020202020204" pitchFamily="34" charset="0"/>
              <a:buNone/>
              <a:defRPr lang="en-US" sz="2400" b="1" i="0" kern="1200" noProof="0" dirty="0">
                <a:solidFill>
                  <a:schemeClr val="bg1"/>
                </a:solidFill>
                <a:latin typeface="Segoe UI Light" panose="020B0502040204020203" pitchFamily="34" charset="0"/>
                <a:ea typeface="+mn-ea"/>
                <a:cs typeface="Segoe UI Light"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dirty="0"/>
              <a:t>Content 5</a:t>
            </a:r>
          </a:p>
        </p:txBody>
      </p:sp>
      <p:sp>
        <p:nvSpPr>
          <p:cNvPr id="32" name="Espace réservé du texte 2"/>
          <p:cNvSpPr>
            <a:spLocks noGrp="1"/>
          </p:cNvSpPr>
          <p:nvPr>
            <p:ph type="body" idx="19" hasCustomPrompt="1"/>
          </p:nvPr>
        </p:nvSpPr>
        <p:spPr>
          <a:xfrm>
            <a:off x="8903435" y="4669687"/>
            <a:ext cx="1717743" cy="698002"/>
          </a:xfrm>
          <a:prstGeom prst="rect">
            <a:avLst/>
          </a:prstGeom>
        </p:spPr>
        <p:txBody>
          <a:bodyPr anchor="t" anchorCtr="0"/>
          <a:lstStyle>
            <a:lvl1pPr marL="0" indent="0" algn="ctr" defTabSz="914400" rtl="0" eaLnBrk="1" latinLnBrk="0" hangingPunct="1">
              <a:lnSpc>
                <a:spcPct val="90000"/>
              </a:lnSpc>
              <a:spcBef>
                <a:spcPts val="1000"/>
              </a:spcBef>
              <a:buFont typeface="Arial" panose="020B0604020202020204" pitchFamily="34" charset="0"/>
              <a:buNone/>
              <a:defRPr lang="en-US" sz="2400" b="1" i="0" kern="1200" noProof="0" dirty="0">
                <a:solidFill>
                  <a:schemeClr val="bg1"/>
                </a:solidFill>
                <a:latin typeface="Segoe UI Light" panose="020B0502040204020203" pitchFamily="34" charset="0"/>
                <a:ea typeface="+mn-ea"/>
                <a:cs typeface="Segoe UI Light"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dirty="0"/>
              <a:t>Content 6</a:t>
            </a:r>
          </a:p>
        </p:txBody>
      </p:sp>
      <p:sp>
        <p:nvSpPr>
          <p:cNvPr id="33" name="Espace réservé du texte 2"/>
          <p:cNvSpPr>
            <a:spLocks noGrp="1"/>
          </p:cNvSpPr>
          <p:nvPr>
            <p:ph type="body" idx="20" hasCustomPrompt="1"/>
          </p:nvPr>
        </p:nvSpPr>
        <p:spPr>
          <a:xfrm>
            <a:off x="5770767" y="2644555"/>
            <a:ext cx="1717743" cy="698002"/>
          </a:xfrm>
          <a:prstGeom prst="rect">
            <a:avLst/>
          </a:prstGeom>
        </p:spPr>
        <p:txBody>
          <a:bodyPr anchor="t" anchorCtr="0"/>
          <a:lstStyle>
            <a:lvl1pPr marL="0" indent="0" algn="ctr" defTabSz="914400" rtl="0" eaLnBrk="1" latinLnBrk="0" hangingPunct="1">
              <a:lnSpc>
                <a:spcPct val="90000"/>
              </a:lnSpc>
              <a:spcBef>
                <a:spcPts val="1000"/>
              </a:spcBef>
              <a:buFont typeface="Arial" panose="020B0604020202020204" pitchFamily="34" charset="0"/>
              <a:buNone/>
              <a:defRPr lang="en-US" sz="2400" b="1" i="0" kern="1200" noProof="0" dirty="0">
                <a:solidFill>
                  <a:schemeClr val="bg1"/>
                </a:solidFill>
                <a:latin typeface="Segoe UI Light" panose="020B0502040204020203" pitchFamily="34" charset="0"/>
                <a:ea typeface="+mn-ea"/>
                <a:cs typeface="Segoe UI Light"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dirty="0"/>
              <a:t>Content 2</a:t>
            </a:r>
          </a:p>
        </p:txBody>
      </p:sp>
      <p:sp>
        <p:nvSpPr>
          <p:cNvPr id="39" name="Espace réservé du texte 2"/>
          <p:cNvSpPr>
            <a:spLocks noGrp="1"/>
          </p:cNvSpPr>
          <p:nvPr>
            <p:ph type="body" idx="22" hasCustomPrompt="1"/>
          </p:nvPr>
        </p:nvSpPr>
        <p:spPr>
          <a:xfrm>
            <a:off x="9219665" y="2644555"/>
            <a:ext cx="1717743" cy="698002"/>
          </a:xfrm>
          <a:prstGeom prst="rect">
            <a:avLst/>
          </a:prstGeom>
        </p:spPr>
        <p:txBody>
          <a:bodyPr anchor="t" anchorCtr="0"/>
          <a:lstStyle>
            <a:lvl1pPr marL="0" indent="0" algn="ctr" defTabSz="914400" rtl="0" eaLnBrk="1" latinLnBrk="0" hangingPunct="1">
              <a:lnSpc>
                <a:spcPct val="90000"/>
              </a:lnSpc>
              <a:spcBef>
                <a:spcPts val="1000"/>
              </a:spcBef>
              <a:buFont typeface="Arial" panose="020B0604020202020204" pitchFamily="34" charset="0"/>
              <a:buNone/>
              <a:defRPr lang="en-US" sz="2400" b="1" i="0" kern="1200" noProof="0" dirty="0">
                <a:solidFill>
                  <a:schemeClr val="bg1"/>
                </a:solidFill>
                <a:latin typeface="Segoe UI Light" panose="020B0502040204020203" pitchFamily="34" charset="0"/>
                <a:ea typeface="+mn-ea"/>
                <a:cs typeface="Segoe UI Light"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dirty="0"/>
              <a:t>Content 3</a:t>
            </a:r>
          </a:p>
        </p:txBody>
      </p:sp>
      <p:sp>
        <p:nvSpPr>
          <p:cNvPr id="48" name="Espace réservé pour une image  2"/>
          <p:cNvSpPr>
            <a:spLocks noGrp="1"/>
          </p:cNvSpPr>
          <p:nvPr>
            <p:ph type="pic" idx="23" hasCustomPrompt="1"/>
          </p:nvPr>
        </p:nvSpPr>
        <p:spPr>
          <a:xfrm>
            <a:off x="4089935" y="2212750"/>
            <a:ext cx="1843759" cy="1561612"/>
          </a:xfrm>
          <a:custGeom>
            <a:avLst/>
            <a:gdLst>
              <a:gd name="connsiteX0" fmla="*/ 0 w 2775973"/>
              <a:gd name="connsiteY0" fmla="*/ 0 h 2376338"/>
              <a:gd name="connsiteX1" fmla="*/ 2775973 w 2775973"/>
              <a:gd name="connsiteY1" fmla="*/ 0 h 2376338"/>
              <a:gd name="connsiteX2" fmla="*/ 2775973 w 2775973"/>
              <a:gd name="connsiteY2" fmla="*/ 2376338 h 2376338"/>
              <a:gd name="connsiteX3" fmla="*/ 0 w 2775973"/>
              <a:gd name="connsiteY3" fmla="*/ 2376338 h 2376338"/>
              <a:gd name="connsiteX4" fmla="*/ 0 w 2775973"/>
              <a:gd name="connsiteY4" fmla="*/ 0 h 2376338"/>
              <a:gd name="connsiteX0" fmla="*/ 0 w 2775973"/>
              <a:gd name="connsiteY0" fmla="*/ 0 h 2376338"/>
              <a:gd name="connsiteX1" fmla="*/ 2460663 w 2775973"/>
              <a:gd name="connsiteY1" fmla="*/ 31531 h 2376338"/>
              <a:gd name="connsiteX2" fmla="*/ 2775973 w 2775973"/>
              <a:gd name="connsiteY2" fmla="*/ 2376338 h 2376338"/>
              <a:gd name="connsiteX3" fmla="*/ 0 w 2775973"/>
              <a:gd name="connsiteY3" fmla="*/ 2376338 h 2376338"/>
              <a:gd name="connsiteX4" fmla="*/ 0 w 2775973"/>
              <a:gd name="connsiteY4" fmla="*/ 0 h 2376338"/>
              <a:gd name="connsiteX0" fmla="*/ 489014 w 3264987"/>
              <a:gd name="connsiteY0" fmla="*/ 0 h 3749042"/>
              <a:gd name="connsiteX1" fmla="*/ 2949677 w 3264987"/>
              <a:gd name="connsiteY1" fmla="*/ 31531 h 3749042"/>
              <a:gd name="connsiteX2" fmla="*/ 3264987 w 3264987"/>
              <a:gd name="connsiteY2" fmla="*/ 2376338 h 3749042"/>
              <a:gd name="connsiteX3" fmla="*/ 0 w 3264987"/>
              <a:gd name="connsiteY3" fmla="*/ 3749042 h 3749042"/>
              <a:gd name="connsiteX4" fmla="*/ 489014 w 3264987"/>
              <a:gd name="connsiteY4" fmla="*/ 0 h 3749042"/>
              <a:gd name="connsiteX0" fmla="*/ 489014 w 2949677"/>
              <a:gd name="connsiteY0" fmla="*/ 0 h 3749042"/>
              <a:gd name="connsiteX1" fmla="*/ 2949677 w 2949677"/>
              <a:gd name="connsiteY1" fmla="*/ 31531 h 3749042"/>
              <a:gd name="connsiteX2" fmla="*/ 2321888 w 2949677"/>
              <a:gd name="connsiteY2" fmla="*/ 3718537 h 3749042"/>
              <a:gd name="connsiteX3" fmla="*/ 0 w 2949677"/>
              <a:gd name="connsiteY3" fmla="*/ 3749042 h 3749042"/>
              <a:gd name="connsiteX4" fmla="*/ 489014 w 2949677"/>
              <a:gd name="connsiteY4" fmla="*/ 0 h 3749042"/>
              <a:gd name="connsiteX0" fmla="*/ 607775 w 2949677"/>
              <a:gd name="connsiteY0" fmla="*/ 59982 h 3717511"/>
              <a:gd name="connsiteX1" fmla="*/ 2949677 w 2949677"/>
              <a:gd name="connsiteY1" fmla="*/ 0 h 3717511"/>
              <a:gd name="connsiteX2" fmla="*/ 2321888 w 2949677"/>
              <a:gd name="connsiteY2" fmla="*/ 3687006 h 3717511"/>
              <a:gd name="connsiteX3" fmla="*/ 0 w 2949677"/>
              <a:gd name="connsiteY3" fmla="*/ 3717511 h 3717511"/>
              <a:gd name="connsiteX4" fmla="*/ 607775 w 2949677"/>
              <a:gd name="connsiteY4" fmla="*/ 59982 h 3717511"/>
              <a:gd name="connsiteX0" fmla="*/ 607775 w 2935705"/>
              <a:gd name="connsiteY0" fmla="*/ 0 h 3657529"/>
              <a:gd name="connsiteX1" fmla="*/ 2935705 w 2935705"/>
              <a:gd name="connsiteY1" fmla="*/ 21363 h 3657529"/>
              <a:gd name="connsiteX2" fmla="*/ 2321888 w 2935705"/>
              <a:gd name="connsiteY2" fmla="*/ 3627024 h 3657529"/>
              <a:gd name="connsiteX3" fmla="*/ 0 w 2935705"/>
              <a:gd name="connsiteY3" fmla="*/ 3657529 h 3657529"/>
              <a:gd name="connsiteX4" fmla="*/ 607775 w 2935705"/>
              <a:gd name="connsiteY4" fmla="*/ 0 h 3657529"/>
              <a:gd name="connsiteX0" fmla="*/ 607775 w 2935705"/>
              <a:gd name="connsiteY0" fmla="*/ 0 h 3657529"/>
              <a:gd name="connsiteX1" fmla="*/ 2935705 w 2935705"/>
              <a:gd name="connsiteY1" fmla="*/ 21363 h 3657529"/>
              <a:gd name="connsiteX2" fmla="*/ 2335860 w 2935705"/>
              <a:gd name="connsiteY2" fmla="*/ 3647361 h 3657529"/>
              <a:gd name="connsiteX3" fmla="*/ 0 w 2935705"/>
              <a:gd name="connsiteY3" fmla="*/ 3657529 h 3657529"/>
              <a:gd name="connsiteX4" fmla="*/ 607775 w 2935705"/>
              <a:gd name="connsiteY4" fmla="*/ 0 h 3657529"/>
              <a:gd name="connsiteX0" fmla="*/ 607775 w 2935705"/>
              <a:gd name="connsiteY0" fmla="*/ 0 h 3647361"/>
              <a:gd name="connsiteX1" fmla="*/ 2935705 w 2935705"/>
              <a:gd name="connsiteY1" fmla="*/ 21363 h 3647361"/>
              <a:gd name="connsiteX2" fmla="*/ 2335860 w 2935705"/>
              <a:gd name="connsiteY2" fmla="*/ 3647361 h 3647361"/>
              <a:gd name="connsiteX3" fmla="*/ 0 w 2935705"/>
              <a:gd name="connsiteY3" fmla="*/ 3647361 h 3647361"/>
              <a:gd name="connsiteX4" fmla="*/ 607775 w 2935705"/>
              <a:gd name="connsiteY4" fmla="*/ 0 h 3647361"/>
              <a:gd name="connsiteX0" fmla="*/ 512984 w 2935705"/>
              <a:gd name="connsiteY0" fmla="*/ 0 h 3671709"/>
              <a:gd name="connsiteX1" fmla="*/ 2935705 w 2935705"/>
              <a:gd name="connsiteY1" fmla="*/ 45711 h 3671709"/>
              <a:gd name="connsiteX2" fmla="*/ 2335860 w 2935705"/>
              <a:gd name="connsiteY2" fmla="*/ 3671709 h 3671709"/>
              <a:gd name="connsiteX3" fmla="*/ 0 w 2935705"/>
              <a:gd name="connsiteY3" fmla="*/ 3671709 h 3671709"/>
              <a:gd name="connsiteX4" fmla="*/ 512984 w 2935705"/>
              <a:gd name="connsiteY4" fmla="*/ 0 h 3671709"/>
              <a:gd name="connsiteX0" fmla="*/ 501832 w 2935705"/>
              <a:gd name="connsiteY0" fmla="*/ 92259 h 3625998"/>
              <a:gd name="connsiteX1" fmla="*/ 2935705 w 2935705"/>
              <a:gd name="connsiteY1" fmla="*/ 0 h 3625998"/>
              <a:gd name="connsiteX2" fmla="*/ 2335860 w 2935705"/>
              <a:gd name="connsiteY2" fmla="*/ 3625998 h 3625998"/>
              <a:gd name="connsiteX3" fmla="*/ 0 w 2935705"/>
              <a:gd name="connsiteY3" fmla="*/ 3625998 h 3625998"/>
              <a:gd name="connsiteX4" fmla="*/ 501832 w 2935705"/>
              <a:gd name="connsiteY4" fmla="*/ 92259 h 3625998"/>
              <a:gd name="connsiteX0" fmla="*/ 434921 w 2935705"/>
              <a:gd name="connsiteY0" fmla="*/ 498053 h 3625998"/>
              <a:gd name="connsiteX1" fmla="*/ 2935705 w 2935705"/>
              <a:gd name="connsiteY1" fmla="*/ 0 h 3625998"/>
              <a:gd name="connsiteX2" fmla="*/ 2335860 w 2935705"/>
              <a:gd name="connsiteY2" fmla="*/ 3625998 h 3625998"/>
              <a:gd name="connsiteX3" fmla="*/ 0 w 2935705"/>
              <a:gd name="connsiteY3" fmla="*/ 3625998 h 3625998"/>
              <a:gd name="connsiteX4" fmla="*/ 434921 w 2935705"/>
              <a:gd name="connsiteY4" fmla="*/ 498053 h 3625998"/>
              <a:gd name="connsiteX0" fmla="*/ 200732 w 2701516"/>
              <a:gd name="connsiteY0" fmla="*/ 498053 h 3625998"/>
              <a:gd name="connsiteX1" fmla="*/ 2701516 w 2701516"/>
              <a:gd name="connsiteY1" fmla="*/ 0 h 3625998"/>
              <a:gd name="connsiteX2" fmla="*/ 2101671 w 2701516"/>
              <a:gd name="connsiteY2" fmla="*/ 3625998 h 3625998"/>
              <a:gd name="connsiteX3" fmla="*/ 0 w 2701516"/>
              <a:gd name="connsiteY3" fmla="*/ 2181371 h 3625998"/>
              <a:gd name="connsiteX4" fmla="*/ 200732 w 2701516"/>
              <a:gd name="connsiteY4" fmla="*/ 498053 h 3625998"/>
              <a:gd name="connsiteX0" fmla="*/ 200732 w 2701516"/>
              <a:gd name="connsiteY0" fmla="*/ 498053 h 2189487"/>
              <a:gd name="connsiteX1" fmla="*/ 2701516 w 2701516"/>
              <a:gd name="connsiteY1" fmla="*/ 0 h 2189487"/>
              <a:gd name="connsiteX2" fmla="*/ 908425 w 2701516"/>
              <a:gd name="connsiteY2" fmla="*/ 2189487 h 2189487"/>
              <a:gd name="connsiteX3" fmla="*/ 0 w 2701516"/>
              <a:gd name="connsiteY3" fmla="*/ 2181371 h 2189487"/>
              <a:gd name="connsiteX4" fmla="*/ 200732 w 2701516"/>
              <a:gd name="connsiteY4" fmla="*/ 498053 h 2189487"/>
              <a:gd name="connsiteX0" fmla="*/ 200732 w 1156988"/>
              <a:gd name="connsiteY0" fmla="*/ 11101 h 1702535"/>
              <a:gd name="connsiteX1" fmla="*/ 1156988 w 1156988"/>
              <a:gd name="connsiteY1" fmla="*/ 0 h 1702535"/>
              <a:gd name="connsiteX2" fmla="*/ 908425 w 1156988"/>
              <a:gd name="connsiteY2" fmla="*/ 1702535 h 1702535"/>
              <a:gd name="connsiteX3" fmla="*/ 0 w 1156988"/>
              <a:gd name="connsiteY3" fmla="*/ 1694419 h 1702535"/>
              <a:gd name="connsiteX4" fmla="*/ 200732 w 1156988"/>
              <a:gd name="connsiteY4" fmla="*/ 11101 h 1702535"/>
              <a:gd name="connsiteX0" fmla="*/ 200732 w 1184868"/>
              <a:gd name="connsiteY0" fmla="*/ 2985 h 1694419"/>
              <a:gd name="connsiteX1" fmla="*/ 1184868 w 1184868"/>
              <a:gd name="connsiteY1" fmla="*/ 0 h 1694419"/>
              <a:gd name="connsiteX2" fmla="*/ 908425 w 1184868"/>
              <a:gd name="connsiteY2" fmla="*/ 1694419 h 1694419"/>
              <a:gd name="connsiteX3" fmla="*/ 0 w 1184868"/>
              <a:gd name="connsiteY3" fmla="*/ 1686303 h 1694419"/>
              <a:gd name="connsiteX4" fmla="*/ 200732 w 1184868"/>
              <a:gd name="connsiteY4" fmla="*/ 2985 h 1694419"/>
              <a:gd name="connsiteX0" fmla="*/ 184004 w 1184868"/>
              <a:gd name="connsiteY0" fmla="*/ 2984 h 1694419"/>
              <a:gd name="connsiteX1" fmla="*/ 1184868 w 1184868"/>
              <a:gd name="connsiteY1" fmla="*/ 0 h 1694419"/>
              <a:gd name="connsiteX2" fmla="*/ 908425 w 1184868"/>
              <a:gd name="connsiteY2" fmla="*/ 1694419 h 1694419"/>
              <a:gd name="connsiteX3" fmla="*/ 0 w 1184868"/>
              <a:gd name="connsiteY3" fmla="*/ 1686303 h 1694419"/>
              <a:gd name="connsiteX4" fmla="*/ 184004 w 1184868"/>
              <a:gd name="connsiteY4" fmla="*/ 2984 h 1694419"/>
              <a:gd name="connsiteX0" fmla="*/ 184004 w 1173716"/>
              <a:gd name="connsiteY0" fmla="*/ 0 h 1691435"/>
              <a:gd name="connsiteX1" fmla="*/ 1173716 w 1173716"/>
              <a:gd name="connsiteY1" fmla="*/ 6200 h 1691435"/>
              <a:gd name="connsiteX2" fmla="*/ 908425 w 1173716"/>
              <a:gd name="connsiteY2" fmla="*/ 1691435 h 1691435"/>
              <a:gd name="connsiteX3" fmla="*/ 0 w 1173716"/>
              <a:gd name="connsiteY3" fmla="*/ 1683319 h 1691435"/>
              <a:gd name="connsiteX4" fmla="*/ 184004 w 1173716"/>
              <a:gd name="connsiteY4" fmla="*/ 0 h 1691435"/>
              <a:gd name="connsiteX0" fmla="*/ 184004 w 1173716"/>
              <a:gd name="connsiteY0" fmla="*/ 0 h 1700620"/>
              <a:gd name="connsiteX1" fmla="*/ 1173716 w 1173716"/>
              <a:gd name="connsiteY1" fmla="*/ 6200 h 1700620"/>
              <a:gd name="connsiteX2" fmla="*/ 914001 w 1173716"/>
              <a:gd name="connsiteY2" fmla="*/ 1700620 h 1700620"/>
              <a:gd name="connsiteX3" fmla="*/ 0 w 1173716"/>
              <a:gd name="connsiteY3" fmla="*/ 1683319 h 1700620"/>
              <a:gd name="connsiteX4" fmla="*/ 184004 w 1173716"/>
              <a:gd name="connsiteY4" fmla="*/ 0 h 1700620"/>
              <a:gd name="connsiteX0" fmla="*/ 184004 w 1173716"/>
              <a:gd name="connsiteY0" fmla="*/ 0 h 1691435"/>
              <a:gd name="connsiteX1" fmla="*/ 1173716 w 1173716"/>
              <a:gd name="connsiteY1" fmla="*/ 6200 h 1691435"/>
              <a:gd name="connsiteX2" fmla="*/ 891697 w 1173716"/>
              <a:gd name="connsiteY2" fmla="*/ 1691435 h 1691435"/>
              <a:gd name="connsiteX3" fmla="*/ 0 w 1173716"/>
              <a:gd name="connsiteY3" fmla="*/ 1683319 h 1691435"/>
              <a:gd name="connsiteX4" fmla="*/ 184004 w 1173716"/>
              <a:gd name="connsiteY4" fmla="*/ 0 h 1691435"/>
              <a:gd name="connsiteX0" fmla="*/ 184004 w 1173716"/>
              <a:gd name="connsiteY0" fmla="*/ 0 h 1683319"/>
              <a:gd name="connsiteX1" fmla="*/ 1173716 w 1173716"/>
              <a:gd name="connsiteY1" fmla="*/ 6200 h 1683319"/>
              <a:gd name="connsiteX2" fmla="*/ 914001 w 1173716"/>
              <a:gd name="connsiteY2" fmla="*/ 1673066 h 1683319"/>
              <a:gd name="connsiteX3" fmla="*/ 0 w 1173716"/>
              <a:gd name="connsiteY3" fmla="*/ 1683319 h 1683319"/>
              <a:gd name="connsiteX4" fmla="*/ 184004 w 1173716"/>
              <a:gd name="connsiteY4" fmla="*/ 0 h 1683319"/>
              <a:gd name="connsiteX0" fmla="*/ 184004 w 1173716"/>
              <a:gd name="connsiteY0" fmla="*/ 0 h 1683319"/>
              <a:gd name="connsiteX1" fmla="*/ 1173716 w 1173716"/>
              <a:gd name="connsiteY1" fmla="*/ 6200 h 1683319"/>
              <a:gd name="connsiteX2" fmla="*/ 941880 w 1173716"/>
              <a:gd name="connsiteY2" fmla="*/ 1682250 h 1683319"/>
              <a:gd name="connsiteX3" fmla="*/ 0 w 1173716"/>
              <a:gd name="connsiteY3" fmla="*/ 1683319 h 1683319"/>
              <a:gd name="connsiteX4" fmla="*/ 184004 w 1173716"/>
              <a:gd name="connsiteY4" fmla="*/ 0 h 1683319"/>
              <a:gd name="connsiteX0" fmla="*/ 217460 w 1207172"/>
              <a:gd name="connsiteY0" fmla="*/ 0 h 1692504"/>
              <a:gd name="connsiteX1" fmla="*/ 1207172 w 1207172"/>
              <a:gd name="connsiteY1" fmla="*/ 6200 h 1692504"/>
              <a:gd name="connsiteX2" fmla="*/ 975336 w 1207172"/>
              <a:gd name="connsiteY2" fmla="*/ 1682250 h 1692504"/>
              <a:gd name="connsiteX3" fmla="*/ 0 w 1207172"/>
              <a:gd name="connsiteY3" fmla="*/ 1692504 h 1692504"/>
              <a:gd name="connsiteX4" fmla="*/ 217460 w 1207172"/>
              <a:gd name="connsiteY4" fmla="*/ 0 h 1692504"/>
              <a:gd name="connsiteX0" fmla="*/ 217460 w 1201596"/>
              <a:gd name="connsiteY0" fmla="*/ 2984 h 1695488"/>
              <a:gd name="connsiteX1" fmla="*/ 1201596 w 1201596"/>
              <a:gd name="connsiteY1" fmla="*/ 0 h 1695488"/>
              <a:gd name="connsiteX2" fmla="*/ 975336 w 1201596"/>
              <a:gd name="connsiteY2" fmla="*/ 1685234 h 1695488"/>
              <a:gd name="connsiteX3" fmla="*/ 0 w 1201596"/>
              <a:gd name="connsiteY3" fmla="*/ 1695488 h 1695488"/>
              <a:gd name="connsiteX4" fmla="*/ 217460 w 1201596"/>
              <a:gd name="connsiteY4" fmla="*/ 2984 h 1695488"/>
              <a:gd name="connsiteX0" fmla="*/ 217460 w 1201596"/>
              <a:gd name="connsiteY0" fmla="*/ 0 h 1692504"/>
              <a:gd name="connsiteX1" fmla="*/ 1201596 w 1201596"/>
              <a:gd name="connsiteY1" fmla="*/ 15385 h 1692504"/>
              <a:gd name="connsiteX2" fmla="*/ 975336 w 1201596"/>
              <a:gd name="connsiteY2" fmla="*/ 1682250 h 1692504"/>
              <a:gd name="connsiteX3" fmla="*/ 0 w 1201596"/>
              <a:gd name="connsiteY3" fmla="*/ 1692504 h 1692504"/>
              <a:gd name="connsiteX4" fmla="*/ 217460 w 1201596"/>
              <a:gd name="connsiteY4" fmla="*/ 0 h 1692504"/>
              <a:gd name="connsiteX0" fmla="*/ 217460 w 1201596"/>
              <a:gd name="connsiteY0" fmla="*/ 2984 h 1677119"/>
              <a:gd name="connsiteX1" fmla="*/ 1201596 w 1201596"/>
              <a:gd name="connsiteY1" fmla="*/ 0 h 1677119"/>
              <a:gd name="connsiteX2" fmla="*/ 975336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980912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1058974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94418"/>
              <a:gd name="connsiteX1" fmla="*/ 1201596 w 1201596"/>
              <a:gd name="connsiteY1" fmla="*/ 0 h 1694418"/>
              <a:gd name="connsiteX2" fmla="*/ 1058974 w 1201596"/>
              <a:gd name="connsiteY2" fmla="*/ 1694418 h 1694418"/>
              <a:gd name="connsiteX3" fmla="*/ 0 w 1201596"/>
              <a:gd name="connsiteY3" fmla="*/ 1677119 h 1694418"/>
              <a:gd name="connsiteX4" fmla="*/ 217460 w 1201596"/>
              <a:gd name="connsiteY4" fmla="*/ 2984 h 1694418"/>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74135 h 1691434"/>
              <a:gd name="connsiteX4" fmla="*/ 217460 w 1223900"/>
              <a:gd name="connsiteY4" fmla="*/ 0 h 1691434"/>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83319 h 1691434"/>
              <a:gd name="connsiteX4" fmla="*/ 217460 w 1223900"/>
              <a:gd name="connsiteY4" fmla="*/ 0 h 1691434"/>
              <a:gd name="connsiteX0" fmla="*/ 217460 w 1212748"/>
              <a:gd name="connsiteY0" fmla="*/ 0 h 1691434"/>
              <a:gd name="connsiteX1" fmla="*/ 1212748 w 1212748"/>
              <a:gd name="connsiteY1" fmla="*/ 6200 h 1691434"/>
              <a:gd name="connsiteX2" fmla="*/ 1058974 w 1212748"/>
              <a:gd name="connsiteY2" fmla="*/ 1691434 h 1691434"/>
              <a:gd name="connsiteX3" fmla="*/ 0 w 1212748"/>
              <a:gd name="connsiteY3" fmla="*/ 1683319 h 1691434"/>
              <a:gd name="connsiteX4" fmla="*/ 217460 w 1212748"/>
              <a:gd name="connsiteY4" fmla="*/ 0 h 1691434"/>
              <a:gd name="connsiteX0" fmla="*/ 217460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217460 w 1212748"/>
              <a:gd name="connsiteY4" fmla="*/ 0 h 1691434"/>
              <a:gd name="connsiteX0" fmla="*/ 178429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8429 w 1212748"/>
              <a:gd name="connsiteY4" fmla="*/ 0 h 1691434"/>
              <a:gd name="connsiteX0" fmla="*/ 172853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2853 w 1212748"/>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2985 h 1685234"/>
              <a:gd name="connsiteX1" fmla="*/ 1201597 w 1201597"/>
              <a:gd name="connsiteY1" fmla="*/ 0 h 1685234"/>
              <a:gd name="connsiteX2" fmla="*/ 1042248 w 1201597"/>
              <a:gd name="connsiteY2" fmla="*/ 1685234 h 1685234"/>
              <a:gd name="connsiteX3" fmla="*/ 0 w 1201597"/>
              <a:gd name="connsiteY3" fmla="*/ 1677119 h 1685234"/>
              <a:gd name="connsiteX4" fmla="*/ 161702 w 1201597"/>
              <a:gd name="connsiteY4" fmla="*/ 2985 h 1685234"/>
              <a:gd name="connsiteX0" fmla="*/ 161702 w 1201597"/>
              <a:gd name="connsiteY0" fmla="*/ 2985 h 1677119"/>
              <a:gd name="connsiteX1" fmla="*/ 1201597 w 1201597"/>
              <a:gd name="connsiteY1" fmla="*/ 0 h 1677119"/>
              <a:gd name="connsiteX2" fmla="*/ 1042248 w 1201597"/>
              <a:gd name="connsiteY2" fmla="*/ 1676049 h 1677119"/>
              <a:gd name="connsiteX3" fmla="*/ 0 w 1201597"/>
              <a:gd name="connsiteY3" fmla="*/ 1677119 h 1677119"/>
              <a:gd name="connsiteX4" fmla="*/ 161702 w 1201597"/>
              <a:gd name="connsiteY4" fmla="*/ 2985 h 1677119"/>
              <a:gd name="connsiteX0" fmla="*/ 156126 w 1201597"/>
              <a:gd name="connsiteY0" fmla="*/ 2984 h 1677119"/>
              <a:gd name="connsiteX1" fmla="*/ 1201597 w 1201597"/>
              <a:gd name="connsiteY1" fmla="*/ 0 h 1677119"/>
              <a:gd name="connsiteX2" fmla="*/ 1042248 w 1201597"/>
              <a:gd name="connsiteY2" fmla="*/ 1676049 h 1677119"/>
              <a:gd name="connsiteX3" fmla="*/ 0 w 1201597"/>
              <a:gd name="connsiteY3" fmla="*/ 1677119 h 1677119"/>
              <a:gd name="connsiteX4" fmla="*/ 156126 w 1201597"/>
              <a:gd name="connsiteY4" fmla="*/ 2984 h 1677119"/>
              <a:gd name="connsiteX0" fmla="*/ 150550 w 1196021"/>
              <a:gd name="connsiteY0" fmla="*/ 2984 h 1695488"/>
              <a:gd name="connsiteX1" fmla="*/ 1196021 w 1196021"/>
              <a:gd name="connsiteY1" fmla="*/ 0 h 1695488"/>
              <a:gd name="connsiteX2" fmla="*/ 1036672 w 1196021"/>
              <a:gd name="connsiteY2" fmla="*/ 1676049 h 1695488"/>
              <a:gd name="connsiteX3" fmla="*/ 0 w 1196021"/>
              <a:gd name="connsiteY3" fmla="*/ 1695488 h 1695488"/>
              <a:gd name="connsiteX4" fmla="*/ 150550 w 1196021"/>
              <a:gd name="connsiteY4" fmla="*/ 2984 h 1695488"/>
              <a:gd name="connsiteX0" fmla="*/ 156126 w 1201597"/>
              <a:gd name="connsiteY0" fmla="*/ 2984 h 1695488"/>
              <a:gd name="connsiteX1" fmla="*/ 1201597 w 1201597"/>
              <a:gd name="connsiteY1" fmla="*/ 0 h 1695488"/>
              <a:gd name="connsiteX2" fmla="*/ 1042248 w 1201597"/>
              <a:gd name="connsiteY2" fmla="*/ 1676049 h 1695488"/>
              <a:gd name="connsiteX3" fmla="*/ 0 w 1201597"/>
              <a:gd name="connsiteY3" fmla="*/ 1695488 h 1695488"/>
              <a:gd name="connsiteX4" fmla="*/ 156126 w 1201597"/>
              <a:gd name="connsiteY4" fmla="*/ 2984 h 1695488"/>
              <a:gd name="connsiteX0" fmla="*/ 161702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61702 w 1207173"/>
              <a:gd name="connsiteY4" fmla="*/ 2984 h 1695488"/>
              <a:gd name="connsiteX0" fmla="*/ 156126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56126 w 1207173"/>
              <a:gd name="connsiteY4" fmla="*/ 2984 h 1695488"/>
              <a:gd name="connsiteX0" fmla="*/ 156126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56126 w 1207173"/>
              <a:gd name="connsiteY4" fmla="*/ 2984 h 1695488"/>
              <a:gd name="connsiteX0" fmla="*/ 167278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67278 w 1207173"/>
              <a:gd name="connsiteY4" fmla="*/ 2984 h 1695488"/>
              <a:gd name="connsiteX0" fmla="*/ 167278 w 1207173"/>
              <a:gd name="connsiteY0" fmla="*/ 2984 h 1713857"/>
              <a:gd name="connsiteX1" fmla="*/ 1207173 w 1207173"/>
              <a:gd name="connsiteY1" fmla="*/ 0 h 1713857"/>
              <a:gd name="connsiteX2" fmla="*/ 1047824 w 1207173"/>
              <a:gd name="connsiteY2" fmla="*/ 1694418 h 1713857"/>
              <a:gd name="connsiteX3" fmla="*/ 0 w 1207173"/>
              <a:gd name="connsiteY3" fmla="*/ 1713857 h 1713857"/>
              <a:gd name="connsiteX4" fmla="*/ 167278 w 1207173"/>
              <a:gd name="connsiteY4" fmla="*/ 2984 h 1713857"/>
              <a:gd name="connsiteX0" fmla="*/ 167278 w 1207173"/>
              <a:gd name="connsiteY0" fmla="*/ 2984 h 1704672"/>
              <a:gd name="connsiteX1" fmla="*/ 1207173 w 1207173"/>
              <a:gd name="connsiteY1" fmla="*/ 0 h 1704672"/>
              <a:gd name="connsiteX2" fmla="*/ 1047824 w 1207173"/>
              <a:gd name="connsiteY2" fmla="*/ 1694418 h 1704672"/>
              <a:gd name="connsiteX3" fmla="*/ 0 w 1207173"/>
              <a:gd name="connsiteY3" fmla="*/ 1704672 h 1704672"/>
              <a:gd name="connsiteX4" fmla="*/ 167278 w 1207173"/>
              <a:gd name="connsiteY4" fmla="*/ 2984 h 1704672"/>
              <a:gd name="connsiteX0" fmla="*/ 161702 w 1207173"/>
              <a:gd name="connsiteY0" fmla="*/ 0 h 1710872"/>
              <a:gd name="connsiteX1" fmla="*/ 1207173 w 1207173"/>
              <a:gd name="connsiteY1" fmla="*/ 6200 h 1710872"/>
              <a:gd name="connsiteX2" fmla="*/ 1047824 w 1207173"/>
              <a:gd name="connsiteY2" fmla="*/ 1700618 h 1710872"/>
              <a:gd name="connsiteX3" fmla="*/ 0 w 1207173"/>
              <a:gd name="connsiteY3" fmla="*/ 1710872 h 1710872"/>
              <a:gd name="connsiteX4" fmla="*/ 161702 w 1207173"/>
              <a:gd name="connsiteY4" fmla="*/ 0 h 1710872"/>
              <a:gd name="connsiteX0" fmla="*/ 167278 w 1212749"/>
              <a:gd name="connsiteY0" fmla="*/ 0 h 1700618"/>
              <a:gd name="connsiteX1" fmla="*/ 1212749 w 1212749"/>
              <a:gd name="connsiteY1" fmla="*/ 6200 h 1700618"/>
              <a:gd name="connsiteX2" fmla="*/ 1053400 w 1212749"/>
              <a:gd name="connsiteY2" fmla="*/ 1700618 h 1700618"/>
              <a:gd name="connsiteX3" fmla="*/ 0 w 1212749"/>
              <a:gd name="connsiteY3" fmla="*/ 1683319 h 1700618"/>
              <a:gd name="connsiteX4" fmla="*/ 167278 w 1212749"/>
              <a:gd name="connsiteY4" fmla="*/ 0 h 1700618"/>
              <a:gd name="connsiteX0" fmla="*/ 161702 w 1207173"/>
              <a:gd name="connsiteY0" fmla="*/ 0 h 1700618"/>
              <a:gd name="connsiteX1" fmla="*/ 1207173 w 1207173"/>
              <a:gd name="connsiteY1" fmla="*/ 6200 h 1700618"/>
              <a:gd name="connsiteX2" fmla="*/ 1047824 w 1207173"/>
              <a:gd name="connsiteY2" fmla="*/ 1700618 h 1700618"/>
              <a:gd name="connsiteX3" fmla="*/ 0 w 1207173"/>
              <a:gd name="connsiteY3" fmla="*/ 1674134 h 1700618"/>
              <a:gd name="connsiteX4" fmla="*/ 161702 w 1207173"/>
              <a:gd name="connsiteY4" fmla="*/ 0 h 1700618"/>
              <a:gd name="connsiteX0" fmla="*/ 161702 w 1207173"/>
              <a:gd name="connsiteY0" fmla="*/ 0 h 1695056"/>
              <a:gd name="connsiteX1" fmla="*/ 1207173 w 1207173"/>
              <a:gd name="connsiteY1" fmla="*/ 638 h 1695056"/>
              <a:gd name="connsiteX2" fmla="*/ 1047824 w 1207173"/>
              <a:gd name="connsiteY2" fmla="*/ 1695056 h 1695056"/>
              <a:gd name="connsiteX3" fmla="*/ 0 w 1207173"/>
              <a:gd name="connsiteY3" fmla="*/ 1668572 h 1695056"/>
              <a:gd name="connsiteX4" fmla="*/ 161702 w 1207173"/>
              <a:gd name="connsiteY4" fmla="*/ 0 h 1695056"/>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1702 w 1205485"/>
              <a:gd name="connsiteY4" fmla="*/ 0 h 1704723"/>
              <a:gd name="connsiteX0" fmla="*/ 158325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58325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3390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3390 w 1205485"/>
              <a:gd name="connsiteY4" fmla="*/ 0 h 1704723"/>
              <a:gd name="connsiteX0" fmla="*/ 163390 w 1205485"/>
              <a:gd name="connsiteY0" fmla="*/ 0 h 1710285"/>
              <a:gd name="connsiteX1" fmla="*/ 1205485 w 1205485"/>
              <a:gd name="connsiteY1" fmla="*/ 3419 h 1710285"/>
              <a:gd name="connsiteX2" fmla="*/ 1046136 w 1205485"/>
              <a:gd name="connsiteY2" fmla="*/ 1697837 h 1710285"/>
              <a:gd name="connsiteX3" fmla="*/ 0 w 1205485"/>
              <a:gd name="connsiteY3" fmla="*/ 1710285 h 1710285"/>
              <a:gd name="connsiteX4" fmla="*/ 163390 w 1205485"/>
              <a:gd name="connsiteY4" fmla="*/ 0 h 1710285"/>
              <a:gd name="connsiteX0" fmla="*/ 163390 w 1205485"/>
              <a:gd name="connsiteY0" fmla="*/ 0 h 1713066"/>
              <a:gd name="connsiteX1" fmla="*/ 1205485 w 1205485"/>
              <a:gd name="connsiteY1" fmla="*/ 3419 h 1713066"/>
              <a:gd name="connsiteX2" fmla="*/ 1046136 w 1205485"/>
              <a:gd name="connsiteY2" fmla="*/ 1697837 h 1713066"/>
              <a:gd name="connsiteX3" fmla="*/ 0 w 1205485"/>
              <a:gd name="connsiteY3" fmla="*/ 1713066 h 1713066"/>
              <a:gd name="connsiteX4" fmla="*/ 163390 w 1205485"/>
              <a:gd name="connsiteY4" fmla="*/ 0 h 1713066"/>
              <a:gd name="connsiteX0" fmla="*/ 163390 w 1205485"/>
              <a:gd name="connsiteY0" fmla="*/ 0 h 1707504"/>
              <a:gd name="connsiteX1" fmla="*/ 1205485 w 1205485"/>
              <a:gd name="connsiteY1" fmla="*/ 3419 h 1707504"/>
              <a:gd name="connsiteX2" fmla="*/ 1046136 w 1205485"/>
              <a:gd name="connsiteY2" fmla="*/ 1697837 h 1707504"/>
              <a:gd name="connsiteX3" fmla="*/ 0 w 1205485"/>
              <a:gd name="connsiteY3" fmla="*/ 1707504 h 1707504"/>
              <a:gd name="connsiteX4" fmla="*/ 163390 w 1205485"/>
              <a:gd name="connsiteY4" fmla="*/ 0 h 1707504"/>
              <a:gd name="connsiteX0" fmla="*/ 163390 w 1205485"/>
              <a:gd name="connsiteY0" fmla="*/ 0 h 1707504"/>
              <a:gd name="connsiteX1" fmla="*/ 1205485 w 1205485"/>
              <a:gd name="connsiteY1" fmla="*/ 3419 h 1707504"/>
              <a:gd name="connsiteX2" fmla="*/ 1046136 w 1205485"/>
              <a:gd name="connsiteY2" fmla="*/ 1706179 h 1707504"/>
              <a:gd name="connsiteX3" fmla="*/ 0 w 1205485"/>
              <a:gd name="connsiteY3" fmla="*/ 1707504 h 1707504"/>
              <a:gd name="connsiteX4" fmla="*/ 163390 w 1205485"/>
              <a:gd name="connsiteY4" fmla="*/ 0 h 1707504"/>
              <a:gd name="connsiteX0" fmla="*/ 163390 w 1205485"/>
              <a:gd name="connsiteY0" fmla="*/ 0 h 1711741"/>
              <a:gd name="connsiteX1" fmla="*/ 1205485 w 1205485"/>
              <a:gd name="connsiteY1" fmla="*/ 3419 h 1711741"/>
              <a:gd name="connsiteX2" fmla="*/ 1046136 w 1205485"/>
              <a:gd name="connsiteY2" fmla="*/ 1711741 h 1711741"/>
              <a:gd name="connsiteX3" fmla="*/ 0 w 1205485"/>
              <a:gd name="connsiteY3" fmla="*/ 1707504 h 1711741"/>
              <a:gd name="connsiteX4" fmla="*/ 163390 w 1205485"/>
              <a:gd name="connsiteY4" fmla="*/ 0 h 1711741"/>
              <a:gd name="connsiteX0" fmla="*/ 163390 w 1205485"/>
              <a:gd name="connsiteY0" fmla="*/ 2143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143 h 1708322"/>
              <a:gd name="connsiteX0" fmla="*/ 163390 w 1205485"/>
              <a:gd name="connsiteY0" fmla="*/ 24389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4389 h 1708322"/>
              <a:gd name="connsiteX0" fmla="*/ 166766 w 1205485"/>
              <a:gd name="connsiteY0" fmla="*/ 7704 h 1708322"/>
              <a:gd name="connsiteX1" fmla="*/ 1205485 w 1205485"/>
              <a:gd name="connsiteY1" fmla="*/ 0 h 1708322"/>
              <a:gd name="connsiteX2" fmla="*/ 1046136 w 1205485"/>
              <a:gd name="connsiteY2" fmla="*/ 1708322 h 1708322"/>
              <a:gd name="connsiteX3" fmla="*/ 0 w 1205485"/>
              <a:gd name="connsiteY3" fmla="*/ 1704085 h 1708322"/>
              <a:gd name="connsiteX4" fmla="*/ 166766 w 1205485"/>
              <a:gd name="connsiteY4" fmla="*/ 7704 h 1708322"/>
              <a:gd name="connsiteX0" fmla="*/ 166766 w 1205485"/>
              <a:gd name="connsiteY0" fmla="*/ 0 h 1708960"/>
              <a:gd name="connsiteX1" fmla="*/ 1205485 w 1205485"/>
              <a:gd name="connsiteY1" fmla="*/ 638 h 1708960"/>
              <a:gd name="connsiteX2" fmla="*/ 1046136 w 1205485"/>
              <a:gd name="connsiteY2" fmla="*/ 1708960 h 1708960"/>
              <a:gd name="connsiteX3" fmla="*/ 0 w 1205485"/>
              <a:gd name="connsiteY3" fmla="*/ 1704723 h 1708960"/>
              <a:gd name="connsiteX4" fmla="*/ 166766 w 1205485"/>
              <a:gd name="connsiteY4" fmla="*/ 0 h 1708960"/>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6766 w 1193645"/>
              <a:gd name="connsiteY4" fmla="*/ 6036 h 1714996"/>
              <a:gd name="connsiteX0" fmla="*/ 160188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0188 w 1193645"/>
              <a:gd name="connsiteY4" fmla="*/ 6036 h 1714996"/>
              <a:gd name="connsiteX0" fmla="*/ 160188 w 1193645"/>
              <a:gd name="connsiteY0" fmla="*/ 3255 h 1712215"/>
              <a:gd name="connsiteX1" fmla="*/ 1193645 w 1193645"/>
              <a:gd name="connsiteY1" fmla="*/ 0 h 1712215"/>
              <a:gd name="connsiteX2" fmla="*/ 1046136 w 1193645"/>
              <a:gd name="connsiteY2" fmla="*/ 1712215 h 1712215"/>
              <a:gd name="connsiteX3" fmla="*/ 0 w 1193645"/>
              <a:gd name="connsiteY3" fmla="*/ 1707978 h 1712215"/>
              <a:gd name="connsiteX4" fmla="*/ 160188 w 1193645"/>
              <a:gd name="connsiteY4" fmla="*/ 3255 h 1712215"/>
              <a:gd name="connsiteX0" fmla="*/ 160188 w 1193645"/>
              <a:gd name="connsiteY0" fmla="*/ 3255 h 1712215"/>
              <a:gd name="connsiteX1" fmla="*/ 1193645 w 1193645"/>
              <a:gd name="connsiteY1" fmla="*/ 0 h 1712215"/>
              <a:gd name="connsiteX2" fmla="*/ 1041203 w 1193645"/>
              <a:gd name="connsiteY2" fmla="*/ 1712215 h 1712215"/>
              <a:gd name="connsiteX3" fmla="*/ 0 w 1193645"/>
              <a:gd name="connsiteY3" fmla="*/ 1707978 h 1712215"/>
              <a:gd name="connsiteX4" fmla="*/ 160188 w 1193645"/>
              <a:gd name="connsiteY4" fmla="*/ 3255 h 1712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645" h="1712215">
                <a:moveTo>
                  <a:pt x="160188" y="3255"/>
                </a:moveTo>
                <a:lnTo>
                  <a:pt x="1193645" y="0"/>
                </a:lnTo>
                <a:lnTo>
                  <a:pt x="1041203" y="1712215"/>
                </a:lnTo>
                <a:lnTo>
                  <a:pt x="0" y="1707978"/>
                </a:lnTo>
                <a:lnTo>
                  <a:pt x="160188" y="3255"/>
                </a:lnTo>
                <a:close/>
              </a:path>
            </a:pathLst>
          </a:cu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Image</a:t>
            </a:r>
          </a:p>
        </p:txBody>
      </p:sp>
      <p:sp>
        <p:nvSpPr>
          <p:cNvPr id="55" name="Espace réservé pour une image  2"/>
          <p:cNvSpPr>
            <a:spLocks noGrp="1"/>
          </p:cNvSpPr>
          <p:nvPr>
            <p:ph type="pic" idx="24" hasCustomPrompt="1"/>
          </p:nvPr>
        </p:nvSpPr>
        <p:spPr>
          <a:xfrm>
            <a:off x="7478377" y="2212750"/>
            <a:ext cx="1843759" cy="1561612"/>
          </a:xfrm>
          <a:custGeom>
            <a:avLst/>
            <a:gdLst>
              <a:gd name="connsiteX0" fmla="*/ 0 w 2775973"/>
              <a:gd name="connsiteY0" fmla="*/ 0 h 2376338"/>
              <a:gd name="connsiteX1" fmla="*/ 2775973 w 2775973"/>
              <a:gd name="connsiteY1" fmla="*/ 0 h 2376338"/>
              <a:gd name="connsiteX2" fmla="*/ 2775973 w 2775973"/>
              <a:gd name="connsiteY2" fmla="*/ 2376338 h 2376338"/>
              <a:gd name="connsiteX3" fmla="*/ 0 w 2775973"/>
              <a:gd name="connsiteY3" fmla="*/ 2376338 h 2376338"/>
              <a:gd name="connsiteX4" fmla="*/ 0 w 2775973"/>
              <a:gd name="connsiteY4" fmla="*/ 0 h 2376338"/>
              <a:gd name="connsiteX0" fmla="*/ 0 w 2775973"/>
              <a:gd name="connsiteY0" fmla="*/ 0 h 2376338"/>
              <a:gd name="connsiteX1" fmla="*/ 2460663 w 2775973"/>
              <a:gd name="connsiteY1" fmla="*/ 31531 h 2376338"/>
              <a:gd name="connsiteX2" fmla="*/ 2775973 w 2775973"/>
              <a:gd name="connsiteY2" fmla="*/ 2376338 h 2376338"/>
              <a:gd name="connsiteX3" fmla="*/ 0 w 2775973"/>
              <a:gd name="connsiteY3" fmla="*/ 2376338 h 2376338"/>
              <a:gd name="connsiteX4" fmla="*/ 0 w 2775973"/>
              <a:gd name="connsiteY4" fmla="*/ 0 h 2376338"/>
              <a:gd name="connsiteX0" fmla="*/ 489014 w 3264987"/>
              <a:gd name="connsiteY0" fmla="*/ 0 h 3749042"/>
              <a:gd name="connsiteX1" fmla="*/ 2949677 w 3264987"/>
              <a:gd name="connsiteY1" fmla="*/ 31531 h 3749042"/>
              <a:gd name="connsiteX2" fmla="*/ 3264987 w 3264987"/>
              <a:gd name="connsiteY2" fmla="*/ 2376338 h 3749042"/>
              <a:gd name="connsiteX3" fmla="*/ 0 w 3264987"/>
              <a:gd name="connsiteY3" fmla="*/ 3749042 h 3749042"/>
              <a:gd name="connsiteX4" fmla="*/ 489014 w 3264987"/>
              <a:gd name="connsiteY4" fmla="*/ 0 h 3749042"/>
              <a:gd name="connsiteX0" fmla="*/ 489014 w 2949677"/>
              <a:gd name="connsiteY0" fmla="*/ 0 h 3749042"/>
              <a:gd name="connsiteX1" fmla="*/ 2949677 w 2949677"/>
              <a:gd name="connsiteY1" fmla="*/ 31531 h 3749042"/>
              <a:gd name="connsiteX2" fmla="*/ 2321888 w 2949677"/>
              <a:gd name="connsiteY2" fmla="*/ 3718537 h 3749042"/>
              <a:gd name="connsiteX3" fmla="*/ 0 w 2949677"/>
              <a:gd name="connsiteY3" fmla="*/ 3749042 h 3749042"/>
              <a:gd name="connsiteX4" fmla="*/ 489014 w 2949677"/>
              <a:gd name="connsiteY4" fmla="*/ 0 h 3749042"/>
              <a:gd name="connsiteX0" fmla="*/ 607775 w 2949677"/>
              <a:gd name="connsiteY0" fmla="*/ 59982 h 3717511"/>
              <a:gd name="connsiteX1" fmla="*/ 2949677 w 2949677"/>
              <a:gd name="connsiteY1" fmla="*/ 0 h 3717511"/>
              <a:gd name="connsiteX2" fmla="*/ 2321888 w 2949677"/>
              <a:gd name="connsiteY2" fmla="*/ 3687006 h 3717511"/>
              <a:gd name="connsiteX3" fmla="*/ 0 w 2949677"/>
              <a:gd name="connsiteY3" fmla="*/ 3717511 h 3717511"/>
              <a:gd name="connsiteX4" fmla="*/ 607775 w 2949677"/>
              <a:gd name="connsiteY4" fmla="*/ 59982 h 3717511"/>
              <a:gd name="connsiteX0" fmla="*/ 607775 w 2935705"/>
              <a:gd name="connsiteY0" fmla="*/ 0 h 3657529"/>
              <a:gd name="connsiteX1" fmla="*/ 2935705 w 2935705"/>
              <a:gd name="connsiteY1" fmla="*/ 21363 h 3657529"/>
              <a:gd name="connsiteX2" fmla="*/ 2321888 w 2935705"/>
              <a:gd name="connsiteY2" fmla="*/ 3627024 h 3657529"/>
              <a:gd name="connsiteX3" fmla="*/ 0 w 2935705"/>
              <a:gd name="connsiteY3" fmla="*/ 3657529 h 3657529"/>
              <a:gd name="connsiteX4" fmla="*/ 607775 w 2935705"/>
              <a:gd name="connsiteY4" fmla="*/ 0 h 3657529"/>
              <a:gd name="connsiteX0" fmla="*/ 607775 w 2935705"/>
              <a:gd name="connsiteY0" fmla="*/ 0 h 3657529"/>
              <a:gd name="connsiteX1" fmla="*/ 2935705 w 2935705"/>
              <a:gd name="connsiteY1" fmla="*/ 21363 h 3657529"/>
              <a:gd name="connsiteX2" fmla="*/ 2335860 w 2935705"/>
              <a:gd name="connsiteY2" fmla="*/ 3647361 h 3657529"/>
              <a:gd name="connsiteX3" fmla="*/ 0 w 2935705"/>
              <a:gd name="connsiteY3" fmla="*/ 3657529 h 3657529"/>
              <a:gd name="connsiteX4" fmla="*/ 607775 w 2935705"/>
              <a:gd name="connsiteY4" fmla="*/ 0 h 3657529"/>
              <a:gd name="connsiteX0" fmla="*/ 607775 w 2935705"/>
              <a:gd name="connsiteY0" fmla="*/ 0 h 3647361"/>
              <a:gd name="connsiteX1" fmla="*/ 2935705 w 2935705"/>
              <a:gd name="connsiteY1" fmla="*/ 21363 h 3647361"/>
              <a:gd name="connsiteX2" fmla="*/ 2335860 w 2935705"/>
              <a:gd name="connsiteY2" fmla="*/ 3647361 h 3647361"/>
              <a:gd name="connsiteX3" fmla="*/ 0 w 2935705"/>
              <a:gd name="connsiteY3" fmla="*/ 3647361 h 3647361"/>
              <a:gd name="connsiteX4" fmla="*/ 607775 w 2935705"/>
              <a:gd name="connsiteY4" fmla="*/ 0 h 3647361"/>
              <a:gd name="connsiteX0" fmla="*/ 512984 w 2935705"/>
              <a:gd name="connsiteY0" fmla="*/ 0 h 3671709"/>
              <a:gd name="connsiteX1" fmla="*/ 2935705 w 2935705"/>
              <a:gd name="connsiteY1" fmla="*/ 45711 h 3671709"/>
              <a:gd name="connsiteX2" fmla="*/ 2335860 w 2935705"/>
              <a:gd name="connsiteY2" fmla="*/ 3671709 h 3671709"/>
              <a:gd name="connsiteX3" fmla="*/ 0 w 2935705"/>
              <a:gd name="connsiteY3" fmla="*/ 3671709 h 3671709"/>
              <a:gd name="connsiteX4" fmla="*/ 512984 w 2935705"/>
              <a:gd name="connsiteY4" fmla="*/ 0 h 3671709"/>
              <a:gd name="connsiteX0" fmla="*/ 501832 w 2935705"/>
              <a:gd name="connsiteY0" fmla="*/ 92259 h 3625998"/>
              <a:gd name="connsiteX1" fmla="*/ 2935705 w 2935705"/>
              <a:gd name="connsiteY1" fmla="*/ 0 h 3625998"/>
              <a:gd name="connsiteX2" fmla="*/ 2335860 w 2935705"/>
              <a:gd name="connsiteY2" fmla="*/ 3625998 h 3625998"/>
              <a:gd name="connsiteX3" fmla="*/ 0 w 2935705"/>
              <a:gd name="connsiteY3" fmla="*/ 3625998 h 3625998"/>
              <a:gd name="connsiteX4" fmla="*/ 501832 w 2935705"/>
              <a:gd name="connsiteY4" fmla="*/ 92259 h 3625998"/>
              <a:gd name="connsiteX0" fmla="*/ 434921 w 2935705"/>
              <a:gd name="connsiteY0" fmla="*/ 498053 h 3625998"/>
              <a:gd name="connsiteX1" fmla="*/ 2935705 w 2935705"/>
              <a:gd name="connsiteY1" fmla="*/ 0 h 3625998"/>
              <a:gd name="connsiteX2" fmla="*/ 2335860 w 2935705"/>
              <a:gd name="connsiteY2" fmla="*/ 3625998 h 3625998"/>
              <a:gd name="connsiteX3" fmla="*/ 0 w 2935705"/>
              <a:gd name="connsiteY3" fmla="*/ 3625998 h 3625998"/>
              <a:gd name="connsiteX4" fmla="*/ 434921 w 2935705"/>
              <a:gd name="connsiteY4" fmla="*/ 498053 h 3625998"/>
              <a:gd name="connsiteX0" fmla="*/ 200732 w 2701516"/>
              <a:gd name="connsiteY0" fmla="*/ 498053 h 3625998"/>
              <a:gd name="connsiteX1" fmla="*/ 2701516 w 2701516"/>
              <a:gd name="connsiteY1" fmla="*/ 0 h 3625998"/>
              <a:gd name="connsiteX2" fmla="*/ 2101671 w 2701516"/>
              <a:gd name="connsiteY2" fmla="*/ 3625998 h 3625998"/>
              <a:gd name="connsiteX3" fmla="*/ 0 w 2701516"/>
              <a:gd name="connsiteY3" fmla="*/ 2181371 h 3625998"/>
              <a:gd name="connsiteX4" fmla="*/ 200732 w 2701516"/>
              <a:gd name="connsiteY4" fmla="*/ 498053 h 3625998"/>
              <a:gd name="connsiteX0" fmla="*/ 200732 w 2701516"/>
              <a:gd name="connsiteY0" fmla="*/ 498053 h 2189487"/>
              <a:gd name="connsiteX1" fmla="*/ 2701516 w 2701516"/>
              <a:gd name="connsiteY1" fmla="*/ 0 h 2189487"/>
              <a:gd name="connsiteX2" fmla="*/ 908425 w 2701516"/>
              <a:gd name="connsiteY2" fmla="*/ 2189487 h 2189487"/>
              <a:gd name="connsiteX3" fmla="*/ 0 w 2701516"/>
              <a:gd name="connsiteY3" fmla="*/ 2181371 h 2189487"/>
              <a:gd name="connsiteX4" fmla="*/ 200732 w 2701516"/>
              <a:gd name="connsiteY4" fmla="*/ 498053 h 2189487"/>
              <a:gd name="connsiteX0" fmla="*/ 200732 w 1156988"/>
              <a:gd name="connsiteY0" fmla="*/ 11101 h 1702535"/>
              <a:gd name="connsiteX1" fmla="*/ 1156988 w 1156988"/>
              <a:gd name="connsiteY1" fmla="*/ 0 h 1702535"/>
              <a:gd name="connsiteX2" fmla="*/ 908425 w 1156988"/>
              <a:gd name="connsiteY2" fmla="*/ 1702535 h 1702535"/>
              <a:gd name="connsiteX3" fmla="*/ 0 w 1156988"/>
              <a:gd name="connsiteY3" fmla="*/ 1694419 h 1702535"/>
              <a:gd name="connsiteX4" fmla="*/ 200732 w 1156988"/>
              <a:gd name="connsiteY4" fmla="*/ 11101 h 1702535"/>
              <a:gd name="connsiteX0" fmla="*/ 200732 w 1184868"/>
              <a:gd name="connsiteY0" fmla="*/ 2985 h 1694419"/>
              <a:gd name="connsiteX1" fmla="*/ 1184868 w 1184868"/>
              <a:gd name="connsiteY1" fmla="*/ 0 h 1694419"/>
              <a:gd name="connsiteX2" fmla="*/ 908425 w 1184868"/>
              <a:gd name="connsiteY2" fmla="*/ 1694419 h 1694419"/>
              <a:gd name="connsiteX3" fmla="*/ 0 w 1184868"/>
              <a:gd name="connsiteY3" fmla="*/ 1686303 h 1694419"/>
              <a:gd name="connsiteX4" fmla="*/ 200732 w 1184868"/>
              <a:gd name="connsiteY4" fmla="*/ 2985 h 1694419"/>
              <a:gd name="connsiteX0" fmla="*/ 184004 w 1184868"/>
              <a:gd name="connsiteY0" fmla="*/ 2984 h 1694419"/>
              <a:gd name="connsiteX1" fmla="*/ 1184868 w 1184868"/>
              <a:gd name="connsiteY1" fmla="*/ 0 h 1694419"/>
              <a:gd name="connsiteX2" fmla="*/ 908425 w 1184868"/>
              <a:gd name="connsiteY2" fmla="*/ 1694419 h 1694419"/>
              <a:gd name="connsiteX3" fmla="*/ 0 w 1184868"/>
              <a:gd name="connsiteY3" fmla="*/ 1686303 h 1694419"/>
              <a:gd name="connsiteX4" fmla="*/ 184004 w 1184868"/>
              <a:gd name="connsiteY4" fmla="*/ 2984 h 1694419"/>
              <a:gd name="connsiteX0" fmla="*/ 184004 w 1173716"/>
              <a:gd name="connsiteY0" fmla="*/ 0 h 1691435"/>
              <a:gd name="connsiteX1" fmla="*/ 1173716 w 1173716"/>
              <a:gd name="connsiteY1" fmla="*/ 6200 h 1691435"/>
              <a:gd name="connsiteX2" fmla="*/ 908425 w 1173716"/>
              <a:gd name="connsiteY2" fmla="*/ 1691435 h 1691435"/>
              <a:gd name="connsiteX3" fmla="*/ 0 w 1173716"/>
              <a:gd name="connsiteY3" fmla="*/ 1683319 h 1691435"/>
              <a:gd name="connsiteX4" fmla="*/ 184004 w 1173716"/>
              <a:gd name="connsiteY4" fmla="*/ 0 h 1691435"/>
              <a:gd name="connsiteX0" fmla="*/ 184004 w 1173716"/>
              <a:gd name="connsiteY0" fmla="*/ 0 h 1700620"/>
              <a:gd name="connsiteX1" fmla="*/ 1173716 w 1173716"/>
              <a:gd name="connsiteY1" fmla="*/ 6200 h 1700620"/>
              <a:gd name="connsiteX2" fmla="*/ 914001 w 1173716"/>
              <a:gd name="connsiteY2" fmla="*/ 1700620 h 1700620"/>
              <a:gd name="connsiteX3" fmla="*/ 0 w 1173716"/>
              <a:gd name="connsiteY3" fmla="*/ 1683319 h 1700620"/>
              <a:gd name="connsiteX4" fmla="*/ 184004 w 1173716"/>
              <a:gd name="connsiteY4" fmla="*/ 0 h 1700620"/>
              <a:gd name="connsiteX0" fmla="*/ 184004 w 1173716"/>
              <a:gd name="connsiteY0" fmla="*/ 0 h 1691435"/>
              <a:gd name="connsiteX1" fmla="*/ 1173716 w 1173716"/>
              <a:gd name="connsiteY1" fmla="*/ 6200 h 1691435"/>
              <a:gd name="connsiteX2" fmla="*/ 891697 w 1173716"/>
              <a:gd name="connsiteY2" fmla="*/ 1691435 h 1691435"/>
              <a:gd name="connsiteX3" fmla="*/ 0 w 1173716"/>
              <a:gd name="connsiteY3" fmla="*/ 1683319 h 1691435"/>
              <a:gd name="connsiteX4" fmla="*/ 184004 w 1173716"/>
              <a:gd name="connsiteY4" fmla="*/ 0 h 1691435"/>
              <a:gd name="connsiteX0" fmla="*/ 184004 w 1173716"/>
              <a:gd name="connsiteY0" fmla="*/ 0 h 1683319"/>
              <a:gd name="connsiteX1" fmla="*/ 1173716 w 1173716"/>
              <a:gd name="connsiteY1" fmla="*/ 6200 h 1683319"/>
              <a:gd name="connsiteX2" fmla="*/ 914001 w 1173716"/>
              <a:gd name="connsiteY2" fmla="*/ 1673066 h 1683319"/>
              <a:gd name="connsiteX3" fmla="*/ 0 w 1173716"/>
              <a:gd name="connsiteY3" fmla="*/ 1683319 h 1683319"/>
              <a:gd name="connsiteX4" fmla="*/ 184004 w 1173716"/>
              <a:gd name="connsiteY4" fmla="*/ 0 h 1683319"/>
              <a:gd name="connsiteX0" fmla="*/ 184004 w 1173716"/>
              <a:gd name="connsiteY0" fmla="*/ 0 h 1683319"/>
              <a:gd name="connsiteX1" fmla="*/ 1173716 w 1173716"/>
              <a:gd name="connsiteY1" fmla="*/ 6200 h 1683319"/>
              <a:gd name="connsiteX2" fmla="*/ 941880 w 1173716"/>
              <a:gd name="connsiteY2" fmla="*/ 1682250 h 1683319"/>
              <a:gd name="connsiteX3" fmla="*/ 0 w 1173716"/>
              <a:gd name="connsiteY3" fmla="*/ 1683319 h 1683319"/>
              <a:gd name="connsiteX4" fmla="*/ 184004 w 1173716"/>
              <a:gd name="connsiteY4" fmla="*/ 0 h 1683319"/>
              <a:gd name="connsiteX0" fmla="*/ 217460 w 1207172"/>
              <a:gd name="connsiteY0" fmla="*/ 0 h 1692504"/>
              <a:gd name="connsiteX1" fmla="*/ 1207172 w 1207172"/>
              <a:gd name="connsiteY1" fmla="*/ 6200 h 1692504"/>
              <a:gd name="connsiteX2" fmla="*/ 975336 w 1207172"/>
              <a:gd name="connsiteY2" fmla="*/ 1682250 h 1692504"/>
              <a:gd name="connsiteX3" fmla="*/ 0 w 1207172"/>
              <a:gd name="connsiteY3" fmla="*/ 1692504 h 1692504"/>
              <a:gd name="connsiteX4" fmla="*/ 217460 w 1207172"/>
              <a:gd name="connsiteY4" fmla="*/ 0 h 1692504"/>
              <a:gd name="connsiteX0" fmla="*/ 217460 w 1201596"/>
              <a:gd name="connsiteY0" fmla="*/ 2984 h 1695488"/>
              <a:gd name="connsiteX1" fmla="*/ 1201596 w 1201596"/>
              <a:gd name="connsiteY1" fmla="*/ 0 h 1695488"/>
              <a:gd name="connsiteX2" fmla="*/ 975336 w 1201596"/>
              <a:gd name="connsiteY2" fmla="*/ 1685234 h 1695488"/>
              <a:gd name="connsiteX3" fmla="*/ 0 w 1201596"/>
              <a:gd name="connsiteY3" fmla="*/ 1695488 h 1695488"/>
              <a:gd name="connsiteX4" fmla="*/ 217460 w 1201596"/>
              <a:gd name="connsiteY4" fmla="*/ 2984 h 1695488"/>
              <a:gd name="connsiteX0" fmla="*/ 217460 w 1201596"/>
              <a:gd name="connsiteY0" fmla="*/ 0 h 1692504"/>
              <a:gd name="connsiteX1" fmla="*/ 1201596 w 1201596"/>
              <a:gd name="connsiteY1" fmla="*/ 15385 h 1692504"/>
              <a:gd name="connsiteX2" fmla="*/ 975336 w 1201596"/>
              <a:gd name="connsiteY2" fmla="*/ 1682250 h 1692504"/>
              <a:gd name="connsiteX3" fmla="*/ 0 w 1201596"/>
              <a:gd name="connsiteY3" fmla="*/ 1692504 h 1692504"/>
              <a:gd name="connsiteX4" fmla="*/ 217460 w 1201596"/>
              <a:gd name="connsiteY4" fmla="*/ 0 h 1692504"/>
              <a:gd name="connsiteX0" fmla="*/ 217460 w 1201596"/>
              <a:gd name="connsiteY0" fmla="*/ 2984 h 1677119"/>
              <a:gd name="connsiteX1" fmla="*/ 1201596 w 1201596"/>
              <a:gd name="connsiteY1" fmla="*/ 0 h 1677119"/>
              <a:gd name="connsiteX2" fmla="*/ 975336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980912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1058974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94418"/>
              <a:gd name="connsiteX1" fmla="*/ 1201596 w 1201596"/>
              <a:gd name="connsiteY1" fmla="*/ 0 h 1694418"/>
              <a:gd name="connsiteX2" fmla="*/ 1058974 w 1201596"/>
              <a:gd name="connsiteY2" fmla="*/ 1694418 h 1694418"/>
              <a:gd name="connsiteX3" fmla="*/ 0 w 1201596"/>
              <a:gd name="connsiteY3" fmla="*/ 1677119 h 1694418"/>
              <a:gd name="connsiteX4" fmla="*/ 217460 w 1201596"/>
              <a:gd name="connsiteY4" fmla="*/ 2984 h 1694418"/>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74135 h 1691434"/>
              <a:gd name="connsiteX4" fmla="*/ 217460 w 1223900"/>
              <a:gd name="connsiteY4" fmla="*/ 0 h 1691434"/>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83319 h 1691434"/>
              <a:gd name="connsiteX4" fmla="*/ 217460 w 1223900"/>
              <a:gd name="connsiteY4" fmla="*/ 0 h 1691434"/>
              <a:gd name="connsiteX0" fmla="*/ 217460 w 1212748"/>
              <a:gd name="connsiteY0" fmla="*/ 0 h 1691434"/>
              <a:gd name="connsiteX1" fmla="*/ 1212748 w 1212748"/>
              <a:gd name="connsiteY1" fmla="*/ 6200 h 1691434"/>
              <a:gd name="connsiteX2" fmla="*/ 1058974 w 1212748"/>
              <a:gd name="connsiteY2" fmla="*/ 1691434 h 1691434"/>
              <a:gd name="connsiteX3" fmla="*/ 0 w 1212748"/>
              <a:gd name="connsiteY3" fmla="*/ 1683319 h 1691434"/>
              <a:gd name="connsiteX4" fmla="*/ 217460 w 1212748"/>
              <a:gd name="connsiteY4" fmla="*/ 0 h 1691434"/>
              <a:gd name="connsiteX0" fmla="*/ 217460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217460 w 1212748"/>
              <a:gd name="connsiteY4" fmla="*/ 0 h 1691434"/>
              <a:gd name="connsiteX0" fmla="*/ 178429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8429 w 1212748"/>
              <a:gd name="connsiteY4" fmla="*/ 0 h 1691434"/>
              <a:gd name="connsiteX0" fmla="*/ 172853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2853 w 1212748"/>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2985 h 1685234"/>
              <a:gd name="connsiteX1" fmla="*/ 1201597 w 1201597"/>
              <a:gd name="connsiteY1" fmla="*/ 0 h 1685234"/>
              <a:gd name="connsiteX2" fmla="*/ 1042248 w 1201597"/>
              <a:gd name="connsiteY2" fmla="*/ 1685234 h 1685234"/>
              <a:gd name="connsiteX3" fmla="*/ 0 w 1201597"/>
              <a:gd name="connsiteY3" fmla="*/ 1677119 h 1685234"/>
              <a:gd name="connsiteX4" fmla="*/ 161702 w 1201597"/>
              <a:gd name="connsiteY4" fmla="*/ 2985 h 1685234"/>
              <a:gd name="connsiteX0" fmla="*/ 161702 w 1201597"/>
              <a:gd name="connsiteY0" fmla="*/ 2985 h 1677119"/>
              <a:gd name="connsiteX1" fmla="*/ 1201597 w 1201597"/>
              <a:gd name="connsiteY1" fmla="*/ 0 h 1677119"/>
              <a:gd name="connsiteX2" fmla="*/ 1042248 w 1201597"/>
              <a:gd name="connsiteY2" fmla="*/ 1676049 h 1677119"/>
              <a:gd name="connsiteX3" fmla="*/ 0 w 1201597"/>
              <a:gd name="connsiteY3" fmla="*/ 1677119 h 1677119"/>
              <a:gd name="connsiteX4" fmla="*/ 161702 w 1201597"/>
              <a:gd name="connsiteY4" fmla="*/ 2985 h 1677119"/>
              <a:gd name="connsiteX0" fmla="*/ 156126 w 1201597"/>
              <a:gd name="connsiteY0" fmla="*/ 2984 h 1677119"/>
              <a:gd name="connsiteX1" fmla="*/ 1201597 w 1201597"/>
              <a:gd name="connsiteY1" fmla="*/ 0 h 1677119"/>
              <a:gd name="connsiteX2" fmla="*/ 1042248 w 1201597"/>
              <a:gd name="connsiteY2" fmla="*/ 1676049 h 1677119"/>
              <a:gd name="connsiteX3" fmla="*/ 0 w 1201597"/>
              <a:gd name="connsiteY3" fmla="*/ 1677119 h 1677119"/>
              <a:gd name="connsiteX4" fmla="*/ 156126 w 1201597"/>
              <a:gd name="connsiteY4" fmla="*/ 2984 h 1677119"/>
              <a:gd name="connsiteX0" fmla="*/ 150550 w 1196021"/>
              <a:gd name="connsiteY0" fmla="*/ 2984 h 1695488"/>
              <a:gd name="connsiteX1" fmla="*/ 1196021 w 1196021"/>
              <a:gd name="connsiteY1" fmla="*/ 0 h 1695488"/>
              <a:gd name="connsiteX2" fmla="*/ 1036672 w 1196021"/>
              <a:gd name="connsiteY2" fmla="*/ 1676049 h 1695488"/>
              <a:gd name="connsiteX3" fmla="*/ 0 w 1196021"/>
              <a:gd name="connsiteY3" fmla="*/ 1695488 h 1695488"/>
              <a:gd name="connsiteX4" fmla="*/ 150550 w 1196021"/>
              <a:gd name="connsiteY4" fmla="*/ 2984 h 1695488"/>
              <a:gd name="connsiteX0" fmla="*/ 156126 w 1201597"/>
              <a:gd name="connsiteY0" fmla="*/ 2984 h 1695488"/>
              <a:gd name="connsiteX1" fmla="*/ 1201597 w 1201597"/>
              <a:gd name="connsiteY1" fmla="*/ 0 h 1695488"/>
              <a:gd name="connsiteX2" fmla="*/ 1042248 w 1201597"/>
              <a:gd name="connsiteY2" fmla="*/ 1676049 h 1695488"/>
              <a:gd name="connsiteX3" fmla="*/ 0 w 1201597"/>
              <a:gd name="connsiteY3" fmla="*/ 1695488 h 1695488"/>
              <a:gd name="connsiteX4" fmla="*/ 156126 w 1201597"/>
              <a:gd name="connsiteY4" fmla="*/ 2984 h 1695488"/>
              <a:gd name="connsiteX0" fmla="*/ 161702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61702 w 1207173"/>
              <a:gd name="connsiteY4" fmla="*/ 2984 h 1695488"/>
              <a:gd name="connsiteX0" fmla="*/ 156126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56126 w 1207173"/>
              <a:gd name="connsiteY4" fmla="*/ 2984 h 1695488"/>
              <a:gd name="connsiteX0" fmla="*/ 156126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56126 w 1207173"/>
              <a:gd name="connsiteY4" fmla="*/ 2984 h 1695488"/>
              <a:gd name="connsiteX0" fmla="*/ 167278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67278 w 1207173"/>
              <a:gd name="connsiteY4" fmla="*/ 2984 h 1695488"/>
              <a:gd name="connsiteX0" fmla="*/ 167278 w 1207173"/>
              <a:gd name="connsiteY0" fmla="*/ 2984 h 1713857"/>
              <a:gd name="connsiteX1" fmla="*/ 1207173 w 1207173"/>
              <a:gd name="connsiteY1" fmla="*/ 0 h 1713857"/>
              <a:gd name="connsiteX2" fmla="*/ 1047824 w 1207173"/>
              <a:gd name="connsiteY2" fmla="*/ 1694418 h 1713857"/>
              <a:gd name="connsiteX3" fmla="*/ 0 w 1207173"/>
              <a:gd name="connsiteY3" fmla="*/ 1713857 h 1713857"/>
              <a:gd name="connsiteX4" fmla="*/ 167278 w 1207173"/>
              <a:gd name="connsiteY4" fmla="*/ 2984 h 1713857"/>
              <a:gd name="connsiteX0" fmla="*/ 167278 w 1207173"/>
              <a:gd name="connsiteY0" fmla="*/ 2984 h 1704672"/>
              <a:gd name="connsiteX1" fmla="*/ 1207173 w 1207173"/>
              <a:gd name="connsiteY1" fmla="*/ 0 h 1704672"/>
              <a:gd name="connsiteX2" fmla="*/ 1047824 w 1207173"/>
              <a:gd name="connsiteY2" fmla="*/ 1694418 h 1704672"/>
              <a:gd name="connsiteX3" fmla="*/ 0 w 1207173"/>
              <a:gd name="connsiteY3" fmla="*/ 1704672 h 1704672"/>
              <a:gd name="connsiteX4" fmla="*/ 167278 w 1207173"/>
              <a:gd name="connsiteY4" fmla="*/ 2984 h 1704672"/>
              <a:gd name="connsiteX0" fmla="*/ 161702 w 1207173"/>
              <a:gd name="connsiteY0" fmla="*/ 0 h 1710872"/>
              <a:gd name="connsiteX1" fmla="*/ 1207173 w 1207173"/>
              <a:gd name="connsiteY1" fmla="*/ 6200 h 1710872"/>
              <a:gd name="connsiteX2" fmla="*/ 1047824 w 1207173"/>
              <a:gd name="connsiteY2" fmla="*/ 1700618 h 1710872"/>
              <a:gd name="connsiteX3" fmla="*/ 0 w 1207173"/>
              <a:gd name="connsiteY3" fmla="*/ 1710872 h 1710872"/>
              <a:gd name="connsiteX4" fmla="*/ 161702 w 1207173"/>
              <a:gd name="connsiteY4" fmla="*/ 0 h 1710872"/>
              <a:gd name="connsiteX0" fmla="*/ 167278 w 1212749"/>
              <a:gd name="connsiteY0" fmla="*/ 0 h 1700618"/>
              <a:gd name="connsiteX1" fmla="*/ 1212749 w 1212749"/>
              <a:gd name="connsiteY1" fmla="*/ 6200 h 1700618"/>
              <a:gd name="connsiteX2" fmla="*/ 1053400 w 1212749"/>
              <a:gd name="connsiteY2" fmla="*/ 1700618 h 1700618"/>
              <a:gd name="connsiteX3" fmla="*/ 0 w 1212749"/>
              <a:gd name="connsiteY3" fmla="*/ 1683319 h 1700618"/>
              <a:gd name="connsiteX4" fmla="*/ 167278 w 1212749"/>
              <a:gd name="connsiteY4" fmla="*/ 0 h 1700618"/>
              <a:gd name="connsiteX0" fmla="*/ 161702 w 1207173"/>
              <a:gd name="connsiteY0" fmla="*/ 0 h 1700618"/>
              <a:gd name="connsiteX1" fmla="*/ 1207173 w 1207173"/>
              <a:gd name="connsiteY1" fmla="*/ 6200 h 1700618"/>
              <a:gd name="connsiteX2" fmla="*/ 1047824 w 1207173"/>
              <a:gd name="connsiteY2" fmla="*/ 1700618 h 1700618"/>
              <a:gd name="connsiteX3" fmla="*/ 0 w 1207173"/>
              <a:gd name="connsiteY3" fmla="*/ 1674134 h 1700618"/>
              <a:gd name="connsiteX4" fmla="*/ 161702 w 1207173"/>
              <a:gd name="connsiteY4" fmla="*/ 0 h 1700618"/>
              <a:gd name="connsiteX0" fmla="*/ 161702 w 1207173"/>
              <a:gd name="connsiteY0" fmla="*/ 0 h 1695056"/>
              <a:gd name="connsiteX1" fmla="*/ 1207173 w 1207173"/>
              <a:gd name="connsiteY1" fmla="*/ 638 h 1695056"/>
              <a:gd name="connsiteX2" fmla="*/ 1047824 w 1207173"/>
              <a:gd name="connsiteY2" fmla="*/ 1695056 h 1695056"/>
              <a:gd name="connsiteX3" fmla="*/ 0 w 1207173"/>
              <a:gd name="connsiteY3" fmla="*/ 1668572 h 1695056"/>
              <a:gd name="connsiteX4" fmla="*/ 161702 w 1207173"/>
              <a:gd name="connsiteY4" fmla="*/ 0 h 1695056"/>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1702 w 1205485"/>
              <a:gd name="connsiteY4" fmla="*/ 0 h 1704723"/>
              <a:gd name="connsiteX0" fmla="*/ 158325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58325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3390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3390 w 1205485"/>
              <a:gd name="connsiteY4" fmla="*/ 0 h 1704723"/>
              <a:gd name="connsiteX0" fmla="*/ 163390 w 1205485"/>
              <a:gd name="connsiteY0" fmla="*/ 0 h 1710285"/>
              <a:gd name="connsiteX1" fmla="*/ 1205485 w 1205485"/>
              <a:gd name="connsiteY1" fmla="*/ 3419 h 1710285"/>
              <a:gd name="connsiteX2" fmla="*/ 1046136 w 1205485"/>
              <a:gd name="connsiteY2" fmla="*/ 1697837 h 1710285"/>
              <a:gd name="connsiteX3" fmla="*/ 0 w 1205485"/>
              <a:gd name="connsiteY3" fmla="*/ 1710285 h 1710285"/>
              <a:gd name="connsiteX4" fmla="*/ 163390 w 1205485"/>
              <a:gd name="connsiteY4" fmla="*/ 0 h 1710285"/>
              <a:gd name="connsiteX0" fmla="*/ 163390 w 1205485"/>
              <a:gd name="connsiteY0" fmla="*/ 0 h 1713066"/>
              <a:gd name="connsiteX1" fmla="*/ 1205485 w 1205485"/>
              <a:gd name="connsiteY1" fmla="*/ 3419 h 1713066"/>
              <a:gd name="connsiteX2" fmla="*/ 1046136 w 1205485"/>
              <a:gd name="connsiteY2" fmla="*/ 1697837 h 1713066"/>
              <a:gd name="connsiteX3" fmla="*/ 0 w 1205485"/>
              <a:gd name="connsiteY3" fmla="*/ 1713066 h 1713066"/>
              <a:gd name="connsiteX4" fmla="*/ 163390 w 1205485"/>
              <a:gd name="connsiteY4" fmla="*/ 0 h 1713066"/>
              <a:gd name="connsiteX0" fmla="*/ 163390 w 1205485"/>
              <a:gd name="connsiteY0" fmla="*/ 0 h 1707504"/>
              <a:gd name="connsiteX1" fmla="*/ 1205485 w 1205485"/>
              <a:gd name="connsiteY1" fmla="*/ 3419 h 1707504"/>
              <a:gd name="connsiteX2" fmla="*/ 1046136 w 1205485"/>
              <a:gd name="connsiteY2" fmla="*/ 1697837 h 1707504"/>
              <a:gd name="connsiteX3" fmla="*/ 0 w 1205485"/>
              <a:gd name="connsiteY3" fmla="*/ 1707504 h 1707504"/>
              <a:gd name="connsiteX4" fmla="*/ 163390 w 1205485"/>
              <a:gd name="connsiteY4" fmla="*/ 0 h 1707504"/>
              <a:gd name="connsiteX0" fmla="*/ 163390 w 1205485"/>
              <a:gd name="connsiteY0" fmla="*/ 0 h 1707504"/>
              <a:gd name="connsiteX1" fmla="*/ 1205485 w 1205485"/>
              <a:gd name="connsiteY1" fmla="*/ 3419 h 1707504"/>
              <a:gd name="connsiteX2" fmla="*/ 1046136 w 1205485"/>
              <a:gd name="connsiteY2" fmla="*/ 1706179 h 1707504"/>
              <a:gd name="connsiteX3" fmla="*/ 0 w 1205485"/>
              <a:gd name="connsiteY3" fmla="*/ 1707504 h 1707504"/>
              <a:gd name="connsiteX4" fmla="*/ 163390 w 1205485"/>
              <a:gd name="connsiteY4" fmla="*/ 0 h 1707504"/>
              <a:gd name="connsiteX0" fmla="*/ 163390 w 1205485"/>
              <a:gd name="connsiteY0" fmla="*/ 0 h 1711741"/>
              <a:gd name="connsiteX1" fmla="*/ 1205485 w 1205485"/>
              <a:gd name="connsiteY1" fmla="*/ 3419 h 1711741"/>
              <a:gd name="connsiteX2" fmla="*/ 1046136 w 1205485"/>
              <a:gd name="connsiteY2" fmla="*/ 1711741 h 1711741"/>
              <a:gd name="connsiteX3" fmla="*/ 0 w 1205485"/>
              <a:gd name="connsiteY3" fmla="*/ 1707504 h 1711741"/>
              <a:gd name="connsiteX4" fmla="*/ 163390 w 1205485"/>
              <a:gd name="connsiteY4" fmla="*/ 0 h 1711741"/>
              <a:gd name="connsiteX0" fmla="*/ 163390 w 1205485"/>
              <a:gd name="connsiteY0" fmla="*/ 2143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143 h 1708322"/>
              <a:gd name="connsiteX0" fmla="*/ 163390 w 1205485"/>
              <a:gd name="connsiteY0" fmla="*/ 24389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4389 h 1708322"/>
              <a:gd name="connsiteX0" fmla="*/ 166766 w 1205485"/>
              <a:gd name="connsiteY0" fmla="*/ 7704 h 1708322"/>
              <a:gd name="connsiteX1" fmla="*/ 1205485 w 1205485"/>
              <a:gd name="connsiteY1" fmla="*/ 0 h 1708322"/>
              <a:gd name="connsiteX2" fmla="*/ 1046136 w 1205485"/>
              <a:gd name="connsiteY2" fmla="*/ 1708322 h 1708322"/>
              <a:gd name="connsiteX3" fmla="*/ 0 w 1205485"/>
              <a:gd name="connsiteY3" fmla="*/ 1704085 h 1708322"/>
              <a:gd name="connsiteX4" fmla="*/ 166766 w 1205485"/>
              <a:gd name="connsiteY4" fmla="*/ 7704 h 1708322"/>
              <a:gd name="connsiteX0" fmla="*/ 166766 w 1205485"/>
              <a:gd name="connsiteY0" fmla="*/ 0 h 1708960"/>
              <a:gd name="connsiteX1" fmla="*/ 1205485 w 1205485"/>
              <a:gd name="connsiteY1" fmla="*/ 638 h 1708960"/>
              <a:gd name="connsiteX2" fmla="*/ 1046136 w 1205485"/>
              <a:gd name="connsiteY2" fmla="*/ 1708960 h 1708960"/>
              <a:gd name="connsiteX3" fmla="*/ 0 w 1205485"/>
              <a:gd name="connsiteY3" fmla="*/ 1704723 h 1708960"/>
              <a:gd name="connsiteX4" fmla="*/ 166766 w 1205485"/>
              <a:gd name="connsiteY4" fmla="*/ 0 h 1708960"/>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6766 w 1193645"/>
              <a:gd name="connsiteY4" fmla="*/ 6036 h 1714996"/>
              <a:gd name="connsiteX0" fmla="*/ 160188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0188 w 1193645"/>
              <a:gd name="connsiteY4" fmla="*/ 6036 h 1714996"/>
              <a:gd name="connsiteX0" fmla="*/ 160188 w 1193645"/>
              <a:gd name="connsiteY0" fmla="*/ 3255 h 1712215"/>
              <a:gd name="connsiteX1" fmla="*/ 1193645 w 1193645"/>
              <a:gd name="connsiteY1" fmla="*/ 0 h 1712215"/>
              <a:gd name="connsiteX2" fmla="*/ 1046136 w 1193645"/>
              <a:gd name="connsiteY2" fmla="*/ 1712215 h 1712215"/>
              <a:gd name="connsiteX3" fmla="*/ 0 w 1193645"/>
              <a:gd name="connsiteY3" fmla="*/ 1707978 h 1712215"/>
              <a:gd name="connsiteX4" fmla="*/ 160188 w 1193645"/>
              <a:gd name="connsiteY4" fmla="*/ 3255 h 1712215"/>
              <a:gd name="connsiteX0" fmla="*/ 160188 w 1193645"/>
              <a:gd name="connsiteY0" fmla="*/ 3255 h 1712215"/>
              <a:gd name="connsiteX1" fmla="*/ 1193645 w 1193645"/>
              <a:gd name="connsiteY1" fmla="*/ 0 h 1712215"/>
              <a:gd name="connsiteX2" fmla="*/ 1041203 w 1193645"/>
              <a:gd name="connsiteY2" fmla="*/ 1712215 h 1712215"/>
              <a:gd name="connsiteX3" fmla="*/ 0 w 1193645"/>
              <a:gd name="connsiteY3" fmla="*/ 1707978 h 1712215"/>
              <a:gd name="connsiteX4" fmla="*/ 160188 w 1193645"/>
              <a:gd name="connsiteY4" fmla="*/ 3255 h 1712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645" h="1712215">
                <a:moveTo>
                  <a:pt x="160188" y="3255"/>
                </a:moveTo>
                <a:lnTo>
                  <a:pt x="1193645" y="0"/>
                </a:lnTo>
                <a:lnTo>
                  <a:pt x="1041203" y="1712215"/>
                </a:lnTo>
                <a:lnTo>
                  <a:pt x="0" y="1707978"/>
                </a:lnTo>
                <a:lnTo>
                  <a:pt x="160188" y="3255"/>
                </a:lnTo>
                <a:close/>
              </a:path>
            </a:pathLst>
          </a:cu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Image</a:t>
            </a:r>
          </a:p>
        </p:txBody>
      </p:sp>
      <p:sp>
        <p:nvSpPr>
          <p:cNvPr id="56" name="Espace réservé pour une image  2"/>
          <p:cNvSpPr>
            <a:spLocks noGrp="1"/>
          </p:cNvSpPr>
          <p:nvPr>
            <p:ph type="pic" idx="25" hasCustomPrompt="1"/>
          </p:nvPr>
        </p:nvSpPr>
        <p:spPr>
          <a:xfrm>
            <a:off x="695400" y="2212750"/>
            <a:ext cx="1843759" cy="1561612"/>
          </a:xfrm>
          <a:custGeom>
            <a:avLst/>
            <a:gdLst>
              <a:gd name="connsiteX0" fmla="*/ 0 w 2775973"/>
              <a:gd name="connsiteY0" fmla="*/ 0 h 2376338"/>
              <a:gd name="connsiteX1" fmla="*/ 2775973 w 2775973"/>
              <a:gd name="connsiteY1" fmla="*/ 0 h 2376338"/>
              <a:gd name="connsiteX2" fmla="*/ 2775973 w 2775973"/>
              <a:gd name="connsiteY2" fmla="*/ 2376338 h 2376338"/>
              <a:gd name="connsiteX3" fmla="*/ 0 w 2775973"/>
              <a:gd name="connsiteY3" fmla="*/ 2376338 h 2376338"/>
              <a:gd name="connsiteX4" fmla="*/ 0 w 2775973"/>
              <a:gd name="connsiteY4" fmla="*/ 0 h 2376338"/>
              <a:gd name="connsiteX0" fmla="*/ 0 w 2775973"/>
              <a:gd name="connsiteY0" fmla="*/ 0 h 2376338"/>
              <a:gd name="connsiteX1" fmla="*/ 2460663 w 2775973"/>
              <a:gd name="connsiteY1" fmla="*/ 31531 h 2376338"/>
              <a:gd name="connsiteX2" fmla="*/ 2775973 w 2775973"/>
              <a:gd name="connsiteY2" fmla="*/ 2376338 h 2376338"/>
              <a:gd name="connsiteX3" fmla="*/ 0 w 2775973"/>
              <a:gd name="connsiteY3" fmla="*/ 2376338 h 2376338"/>
              <a:gd name="connsiteX4" fmla="*/ 0 w 2775973"/>
              <a:gd name="connsiteY4" fmla="*/ 0 h 2376338"/>
              <a:gd name="connsiteX0" fmla="*/ 489014 w 3264987"/>
              <a:gd name="connsiteY0" fmla="*/ 0 h 3749042"/>
              <a:gd name="connsiteX1" fmla="*/ 2949677 w 3264987"/>
              <a:gd name="connsiteY1" fmla="*/ 31531 h 3749042"/>
              <a:gd name="connsiteX2" fmla="*/ 3264987 w 3264987"/>
              <a:gd name="connsiteY2" fmla="*/ 2376338 h 3749042"/>
              <a:gd name="connsiteX3" fmla="*/ 0 w 3264987"/>
              <a:gd name="connsiteY3" fmla="*/ 3749042 h 3749042"/>
              <a:gd name="connsiteX4" fmla="*/ 489014 w 3264987"/>
              <a:gd name="connsiteY4" fmla="*/ 0 h 3749042"/>
              <a:gd name="connsiteX0" fmla="*/ 489014 w 2949677"/>
              <a:gd name="connsiteY0" fmla="*/ 0 h 3749042"/>
              <a:gd name="connsiteX1" fmla="*/ 2949677 w 2949677"/>
              <a:gd name="connsiteY1" fmla="*/ 31531 h 3749042"/>
              <a:gd name="connsiteX2" fmla="*/ 2321888 w 2949677"/>
              <a:gd name="connsiteY2" fmla="*/ 3718537 h 3749042"/>
              <a:gd name="connsiteX3" fmla="*/ 0 w 2949677"/>
              <a:gd name="connsiteY3" fmla="*/ 3749042 h 3749042"/>
              <a:gd name="connsiteX4" fmla="*/ 489014 w 2949677"/>
              <a:gd name="connsiteY4" fmla="*/ 0 h 3749042"/>
              <a:gd name="connsiteX0" fmla="*/ 607775 w 2949677"/>
              <a:gd name="connsiteY0" fmla="*/ 59982 h 3717511"/>
              <a:gd name="connsiteX1" fmla="*/ 2949677 w 2949677"/>
              <a:gd name="connsiteY1" fmla="*/ 0 h 3717511"/>
              <a:gd name="connsiteX2" fmla="*/ 2321888 w 2949677"/>
              <a:gd name="connsiteY2" fmla="*/ 3687006 h 3717511"/>
              <a:gd name="connsiteX3" fmla="*/ 0 w 2949677"/>
              <a:gd name="connsiteY3" fmla="*/ 3717511 h 3717511"/>
              <a:gd name="connsiteX4" fmla="*/ 607775 w 2949677"/>
              <a:gd name="connsiteY4" fmla="*/ 59982 h 3717511"/>
              <a:gd name="connsiteX0" fmla="*/ 607775 w 2935705"/>
              <a:gd name="connsiteY0" fmla="*/ 0 h 3657529"/>
              <a:gd name="connsiteX1" fmla="*/ 2935705 w 2935705"/>
              <a:gd name="connsiteY1" fmla="*/ 21363 h 3657529"/>
              <a:gd name="connsiteX2" fmla="*/ 2321888 w 2935705"/>
              <a:gd name="connsiteY2" fmla="*/ 3627024 h 3657529"/>
              <a:gd name="connsiteX3" fmla="*/ 0 w 2935705"/>
              <a:gd name="connsiteY3" fmla="*/ 3657529 h 3657529"/>
              <a:gd name="connsiteX4" fmla="*/ 607775 w 2935705"/>
              <a:gd name="connsiteY4" fmla="*/ 0 h 3657529"/>
              <a:gd name="connsiteX0" fmla="*/ 607775 w 2935705"/>
              <a:gd name="connsiteY0" fmla="*/ 0 h 3657529"/>
              <a:gd name="connsiteX1" fmla="*/ 2935705 w 2935705"/>
              <a:gd name="connsiteY1" fmla="*/ 21363 h 3657529"/>
              <a:gd name="connsiteX2" fmla="*/ 2335860 w 2935705"/>
              <a:gd name="connsiteY2" fmla="*/ 3647361 h 3657529"/>
              <a:gd name="connsiteX3" fmla="*/ 0 w 2935705"/>
              <a:gd name="connsiteY3" fmla="*/ 3657529 h 3657529"/>
              <a:gd name="connsiteX4" fmla="*/ 607775 w 2935705"/>
              <a:gd name="connsiteY4" fmla="*/ 0 h 3657529"/>
              <a:gd name="connsiteX0" fmla="*/ 607775 w 2935705"/>
              <a:gd name="connsiteY0" fmla="*/ 0 h 3647361"/>
              <a:gd name="connsiteX1" fmla="*/ 2935705 w 2935705"/>
              <a:gd name="connsiteY1" fmla="*/ 21363 h 3647361"/>
              <a:gd name="connsiteX2" fmla="*/ 2335860 w 2935705"/>
              <a:gd name="connsiteY2" fmla="*/ 3647361 h 3647361"/>
              <a:gd name="connsiteX3" fmla="*/ 0 w 2935705"/>
              <a:gd name="connsiteY3" fmla="*/ 3647361 h 3647361"/>
              <a:gd name="connsiteX4" fmla="*/ 607775 w 2935705"/>
              <a:gd name="connsiteY4" fmla="*/ 0 h 3647361"/>
              <a:gd name="connsiteX0" fmla="*/ 512984 w 2935705"/>
              <a:gd name="connsiteY0" fmla="*/ 0 h 3671709"/>
              <a:gd name="connsiteX1" fmla="*/ 2935705 w 2935705"/>
              <a:gd name="connsiteY1" fmla="*/ 45711 h 3671709"/>
              <a:gd name="connsiteX2" fmla="*/ 2335860 w 2935705"/>
              <a:gd name="connsiteY2" fmla="*/ 3671709 h 3671709"/>
              <a:gd name="connsiteX3" fmla="*/ 0 w 2935705"/>
              <a:gd name="connsiteY3" fmla="*/ 3671709 h 3671709"/>
              <a:gd name="connsiteX4" fmla="*/ 512984 w 2935705"/>
              <a:gd name="connsiteY4" fmla="*/ 0 h 3671709"/>
              <a:gd name="connsiteX0" fmla="*/ 501832 w 2935705"/>
              <a:gd name="connsiteY0" fmla="*/ 92259 h 3625998"/>
              <a:gd name="connsiteX1" fmla="*/ 2935705 w 2935705"/>
              <a:gd name="connsiteY1" fmla="*/ 0 h 3625998"/>
              <a:gd name="connsiteX2" fmla="*/ 2335860 w 2935705"/>
              <a:gd name="connsiteY2" fmla="*/ 3625998 h 3625998"/>
              <a:gd name="connsiteX3" fmla="*/ 0 w 2935705"/>
              <a:gd name="connsiteY3" fmla="*/ 3625998 h 3625998"/>
              <a:gd name="connsiteX4" fmla="*/ 501832 w 2935705"/>
              <a:gd name="connsiteY4" fmla="*/ 92259 h 3625998"/>
              <a:gd name="connsiteX0" fmla="*/ 434921 w 2935705"/>
              <a:gd name="connsiteY0" fmla="*/ 498053 h 3625998"/>
              <a:gd name="connsiteX1" fmla="*/ 2935705 w 2935705"/>
              <a:gd name="connsiteY1" fmla="*/ 0 h 3625998"/>
              <a:gd name="connsiteX2" fmla="*/ 2335860 w 2935705"/>
              <a:gd name="connsiteY2" fmla="*/ 3625998 h 3625998"/>
              <a:gd name="connsiteX3" fmla="*/ 0 w 2935705"/>
              <a:gd name="connsiteY3" fmla="*/ 3625998 h 3625998"/>
              <a:gd name="connsiteX4" fmla="*/ 434921 w 2935705"/>
              <a:gd name="connsiteY4" fmla="*/ 498053 h 3625998"/>
              <a:gd name="connsiteX0" fmla="*/ 200732 w 2701516"/>
              <a:gd name="connsiteY0" fmla="*/ 498053 h 3625998"/>
              <a:gd name="connsiteX1" fmla="*/ 2701516 w 2701516"/>
              <a:gd name="connsiteY1" fmla="*/ 0 h 3625998"/>
              <a:gd name="connsiteX2" fmla="*/ 2101671 w 2701516"/>
              <a:gd name="connsiteY2" fmla="*/ 3625998 h 3625998"/>
              <a:gd name="connsiteX3" fmla="*/ 0 w 2701516"/>
              <a:gd name="connsiteY3" fmla="*/ 2181371 h 3625998"/>
              <a:gd name="connsiteX4" fmla="*/ 200732 w 2701516"/>
              <a:gd name="connsiteY4" fmla="*/ 498053 h 3625998"/>
              <a:gd name="connsiteX0" fmla="*/ 200732 w 2701516"/>
              <a:gd name="connsiteY0" fmla="*/ 498053 h 2189487"/>
              <a:gd name="connsiteX1" fmla="*/ 2701516 w 2701516"/>
              <a:gd name="connsiteY1" fmla="*/ 0 h 2189487"/>
              <a:gd name="connsiteX2" fmla="*/ 908425 w 2701516"/>
              <a:gd name="connsiteY2" fmla="*/ 2189487 h 2189487"/>
              <a:gd name="connsiteX3" fmla="*/ 0 w 2701516"/>
              <a:gd name="connsiteY3" fmla="*/ 2181371 h 2189487"/>
              <a:gd name="connsiteX4" fmla="*/ 200732 w 2701516"/>
              <a:gd name="connsiteY4" fmla="*/ 498053 h 2189487"/>
              <a:gd name="connsiteX0" fmla="*/ 200732 w 1156988"/>
              <a:gd name="connsiteY0" fmla="*/ 11101 h 1702535"/>
              <a:gd name="connsiteX1" fmla="*/ 1156988 w 1156988"/>
              <a:gd name="connsiteY1" fmla="*/ 0 h 1702535"/>
              <a:gd name="connsiteX2" fmla="*/ 908425 w 1156988"/>
              <a:gd name="connsiteY2" fmla="*/ 1702535 h 1702535"/>
              <a:gd name="connsiteX3" fmla="*/ 0 w 1156988"/>
              <a:gd name="connsiteY3" fmla="*/ 1694419 h 1702535"/>
              <a:gd name="connsiteX4" fmla="*/ 200732 w 1156988"/>
              <a:gd name="connsiteY4" fmla="*/ 11101 h 1702535"/>
              <a:gd name="connsiteX0" fmla="*/ 200732 w 1184868"/>
              <a:gd name="connsiteY0" fmla="*/ 2985 h 1694419"/>
              <a:gd name="connsiteX1" fmla="*/ 1184868 w 1184868"/>
              <a:gd name="connsiteY1" fmla="*/ 0 h 1694419"/>
              <a:gd name="connsiteX2" fmla="*/ 908425 w 1184868"/>
              <a:gd name="connsiteY2" fmla="*/ 1694419 h 1694419"/>
              <a:gd name="connsiteX3" fmla="*/ 0 w 1184868"/>
              <a:gd name="connsiteY3" fmla="*/ 1686303 h 1694419"/>
              <a:gd name="connsiteX4" fmla="*/ 200732 w 1184868"/>
              <a:gd name="connsiteY4" fmla="*/ 2985 h 1694419"/>
              <a:gd name="connsiteX0" fmla="*/ 184004 w 1184868"/>
              <a:gd name="connsiteY0" fmla="*/ 2984 h 1694419"/>
              <a:gd name="connsiteX1" fmla="*/ 1184868 w 1184868"/>
              <a:gd name="connsiteY1" fmla="*/ 0 h 1694419"/>
              <a:gd name="connsiteX2" fmla="*/ 908425 w 1184868"/>
              <a:gd name="connsiteY2" fmla="*/ 1694419 h 1694419"/>
              <a:gd name="connsiteX3" fmla="*/ 0 w 1184868"/>
              <a:gd name="connsiteY3" fmla="*/ 1686303 h 1694419"/>
              <a:gd name="connsiteX4" fmla="*/ 184004 w 1184868"/>
              <a:gd name="connsiteY4" fmla="*/ 2984 h 1694419"/>
              <a:gd name="connsiteX0" fmla="*/ 184004 w 1173716"/>
              <a:gd name="connsiteY0" fmla="*/ 0 h 1691435"/>
              <a:gd name="connsiteX1" fmla="*/ 1173716 w 1173716"/>
              <a:gd name="connsiteY1" fmla="*/ 6200 h 1691435"/>
              <a:gd name="connsiteX2" fmla="*/ 908425 w 1173716"/>
              <a:gd name="connsiteY2" fmla="*/ 1691435 h 1691435"/>
              <a:gd name="connsiteX3" fmla="*/ 0 w 1173716"/>
              <a:gd name="connsiteY3" fmla="*/ 1683319 h 1691435"/>
              <a:gd name="connsiteX4" fmla="*/ 184004 w 1173716"/>
              <a:gd name="connsiteY4" fmla="*/ 0 h 1691435"/>
              <a:gd name="connsiteX0" fmla="*/ 184004 w 1173716"/>
              <a:gd name="connsiteY0" fmla="*/ 0 h 1700620"/>
              <a:gd name="connsiteX1" fmla="*/ 1173716 w 1173716"/>
              <a:gd name="connsiteY1" fmla="*/ 6200 h 1700620"/>
              <a:gd name="connsiteX2" fmla="*/ 914001 w 1173716"/>
              <a:gd name="connsiteY2" fmla="*/ 1700620 h 1700620"/>
              <a:gd name="connsiteX3" fmla="*/ 0 w 1173716"/>
              <a:gd name="connsiteY3" fmla="*/ 1683319 h 1700620"/>
              <a:gd name="connsiteX4" fmla="*/ 184004 w 1173716"/>
              <a:gd name="connsiteY4" fmla="*/ 0 h 1700620"/>
              <a:gd name="connsiteX0" fmla="*/ 184004 w 1173716"/>
              <a:gd name="connsiteY0" fmla="*/ 0 h 1691435"/>
              <a:gd name="connsiteX1" fmla="*/ 1173716 w 1173716"/>
              <a:gd name="connsiteY1" fmla="*/ 6200 h 1691435"/>
              <a:gd name="connsiteX2" fmla="*/ 891697 w 1173716"/>
              <a:gd name="connsiteY2" fmla="*/ 1691435 h 1691435"/>
              <a:gd name="connsiteX3" fmla="*/ 0 w 1173716"/>
              <a:gd name="connsiteY3" fmla="*/ 1683319 h 1691435"/>
              <a:gd name="connsiteX4" fmla="*/ 184004 w 1173716"/>
              <a:gd name="connsiteY4" fmla="*/ 0 h 1691435"/>
              <a:gd name="connsiteX0" fmla="*/ 184004 w 1173716"/>
              <a:gd name="connsiteY0" fmla="*/ 0 h 1683319"/>
              <a:gd name="connsiteX1" fmla="*/ 1173716 w 1173716"/>
              <a:gd name="connsiteY1" fmla="*/ 6200 h 1683319"/>
              <a:gd name="connsiteX2" fmla="*/ 914001 w 1173716"/>
              <a:gd name="connsiteY2" fmla="*/ 1673066 h 1683319"/>
              <a:gd name="connsiteX3" fmla="*/ 0 w 1173716"/>
              <a:gd name="connsiteY3" fmla="*/ 1683319 h 1683319"/>
              <a:gd name="connsiteX4" fmla="*/ 184004 w 1173716"/>
              <a:gd name="connsiteY4" fmla="*/ 0 h 1683319"/>
              <a:gd name="connsiteX0" fmla="*/ 184004 w 1173716"/>
              <a:gd name="connsiteY0" fmla="*/ 0 h 1683319"/>
              <a:gd name="connsiteX1" fmla="*/ 1173716 w 1173716"/>
              <a:gd name="connsiteY1" fmla="*/ 6200 h 1683319"/>
              <a:gd name="connsiteX2" fmla="*/ 941880 w 1173716"/>
              <a:gd name="connsiteY2" fmla="*/ 1682250 h 1683319"/>
              <a:gd name="connsiteX3" fmla="*/ 0 w 1173716"/>
              <a:gd name="connsiteY3" fmla="*/ 1683319 h 1683319"/>
              <a:gd name="connsiteX4" fmla="*/ 184004 w 1173716"/>
              <a:gd name="connsiteY4" fmla="*/ 0 h 1683319"/>
              <a:gd name="connsiteX0" fmla="*/ 217460 w 1207172"/>
              <a:gd name="connsiteY0" fmla="*/ 0 h 1692504"/>
              <a:gd name="connsiteX1" fmla="*/ 1207172 w 1207172"/>
              <a:gd name="connsiteY1" fmla="*/ 6200 h 1692504"/>
              <a:gd name="connsiteX2" fmla="*/ 975336 w 1207172"/>
              <a:gd name="connsiteY2" fmla="*/ 1682250 h 1692504"/>
              <a:gd name="connsiteX3" fmla="*/ 0 w 1207172"/>
              <a:gd name="connsiteY3" fmla="*/ 1692504 h 1692504"/>
              <a:gd name="connsiteX4" fmla="*/ 217460 w 1207172"/>
              <a:gd name="connsiteY4" fmla="*/ 0 h 1692504"/>
              <a:gd name="connsiteX0" fmla="*/ 217460 w 1201596"/>
              <a:gd name="connsiteY0" fmla="*/ 2984 h 1695488"/>
              <a:gd name="connsiteX1" fmla="*/ 1201596 w 1201596"/>
              <a:gd name="connsiteY1" fmla="*/ 0 h 1695488"/>
              <a:gd name="connsiteX2" fmla="*/ 975336 w 1201596"/>
              <a:gd name="connsiteY2" fmla="*/ 1685234 h 1695488"/>
              <a:gd name="connsiteX3" fmla="*/ 0 w 1201596"/>
              <a:gd name="connsiteY3" fmla="*/ 1695488 h 1695488"/>
              <a:gd name="connsiteX4" fmla="*/ 217460 w 1201596"/>
              <a:gd name="connsiteY4" fmla="*/ 2984 h 1695488"/>
              <a:gd name="connsiteX0" fmla="*/ 217460 w 1201596"/>
              <a:gd name="connsiteY0" fmla="*/ 0 h 1692504"/>
              <a:gd name="connsiteX1" fmla="*/ 1201596 w 1201596"/>
              <a:gd name="connsiteY1" fmla="*/ 15385 h 1692504"/>
              <a:gd name="connsiteX2" fmla="*/ 975336 w 1201596"/>
              <a:gd name="connsiteY2" fmla="*/ 1682250 h 1692504"/>
              <a:gd name="connsiteX3" fmla="*/ 0 w 1201596"/>
              <a:gd name="connsiteY3" fmla="*/ 1692504 h 1692504"/>
              <a:gd name="connsiteX4" fmla="*/ 217460 w 1201596"/>
              <a:gd name="connsiteY4" fmla="*/ 0 h 1692504"/>
              <a:gd name="connsiteX0" fmla="*/ 217460 w 1201596"/>
              <a:gd name="connsiteY0" fmla="*/ 2984 h 1677119"/>
              <a:gd name="connsiteX1" fmla="*/ 1201596 w 1201596"/>
              <a:gd name="connsiteY1" fmla="*/ 0 h 1677119"/>
              <a:gd name="connsiteX2" fmla="*/ 975336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980912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1058974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94418"/>
              <a:gd name="connsiteX1" fmla="*/ 1201596 w 1201596"/>
              <a:gd name="connsiteY1" fmla="*/ 0 h 1694418"/>
              <a:gd name="connsiteX2" fmla="*/ 1058974 w 1201596"/>
              <a:gd name="connsiteY2" fmla="*/ 1694418 h 1694418"/>
              <a:gd name="connsiteX3" fmla="*/ 0 w 1201596"/>
              <a:gd name="connsiteY3" fmla="*/ 1677119 h 1694418"/>
              <a:gd name="connsiteX4" fmla="*/ 217460 w 1201596"/>
              <a:gd name="connsiteY4" fmla="*/ 2984 h 1694418"/>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74135 h 1691434"/>
              <a:gd name="connsiteX4" fmla="*/ 217460 w 1223900"/>
              <a:gd name="connsiteY4" fmla="*/ 0 h 1691434"/>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83319 h 1691434"/>
              <a:gd name="connsiteX4" fmla="*/ 217460 w 1223900"/>
              <a:gd name="connsiteY4" fmla="*/ 0 h 1691434"/>
              <a:gd name="connsiteX0" fmla="*/ 217460 w 1212748"/>
              <a:gd name="connsiteY0" fmla="*/ 0 h 1691434"/>
              <a:gd name="connsiteX1" fmla="*/ 1212748 w 1212748"/>
              <a:gd name="connsiteY1" fmla="*/ 6200 h 1691434"/>
              <a:gd name="connsiteX2" fmla="*/ 1058974 w 1212748"/>
              <a:gd name="connsiteY2" fmla="*/ 1691434 h 1691434"/>
              <a:gd name="connsiteX3" fmla="*/ 0 w 1212748"/>
              <a:gd name="connsiteY3" fmla="*/ 1683319 h 1691434"/>
              <a:gd name="connsiteX4" fmla="*/ 217460 w 1212748"/>
              <a:gd name="connsiteY4" fmla="*/ 0 h 1691434"/>
              <a:gd name="connsiteX0" fmla="*/ 217460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217460 w 1212748"/>
              <a:gd name="connsiteY4" fmla="*/ 0 h 1691434"/>
              <a:gd name="connsiteX0" fmla="*/ 178429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8429 w 1212748"/>
              <a:gd name="connsiteY4" fmla="*/ 0 h 1691434"/>
              <a:gd name="connsiteX0" fmla="*/ 172853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2853 w 1212748"/>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2985 h 1685234"/>
              <a:gd name="connsiteX1" fmla="*/ 1201597 w 1201597"/>
              <a:gd name="connsiteY1" fmla="*/ 0 h 1685234"/>
              <a:gd name="connsiteX2" fmla="*/ 1042248 w 1201597"/>
              <a:gd name="connsiteY2" fmla="*/ 1685234 h 1685234"/>
              <a:gd name="connsiteX3" fmla="*/ 0 w 1201597"/>
              <a:gd name="connsiteY3" fmla="*/ 1677119 h 1685234"/>
              <a:gd name="connsiteX4" fmla="*/ 161702 w 1201597"/>
              <a:gd name="connsiteY4" fmla="*/ 2985 h 1685234"/>
              <a:gd name="connsiteX0" fmla="*/ 161702 w 1201597"/>
              <a:gd name="connsiteY0" fmla="*/ 2985 h 1677119"/>
              <a:gd name="connsiteX1" fmla="*/ 1201597 w 1201597"/>
              <a:gd name="connsiteY1" fmla="*/ 0 h 1677119"/>
              <a:gd name="connsiteX2" fmla="*/ 1042248 w 1201597"/>
              <a:gd name="connsiteY2" fmla="*/ 1676049 h 1677119"/>
              <a:gd name="connsiteX3" fmla="*/ 0 w 1201597"/>
              <a:gd name="connsiteY3" fmla="*/ 1677119 h 1677119"/>
              <a:gd name="connsiteX4" fmla="*/ 161702 w 1201597"/>
              <a:gd name="connsiteY4" fmla="*/ 2985 h 1677119"/>
              <a:gd name="connsiteX0" fmla="*/ 156126 w 1201597"/>
              <a:gd name="connsiteY0" fmla="*/ 2984 h 1677119"/>
              <a:gd name="connsiteX1" fmla="*/ 1201597 w 1201597"/>
              <a:gd name="connsiteY1" fmla="*/ 0 h 1677119"/>
              <a:gd name="connsiteX2" fmla="*/ 1042248 w 1201597"/>
              <a:gd name="connsiteY2" fmla="*/ 1676049 h 1677119"/>
              <a:gd name="connsiteX3" fmla="*/ 0 w 1201597"/>
              <a:gd name="connsiteY3" fmla="*/ 1677119 h 1677119"/>
              <a:gd name="connsiteX4" fmla="*/ 156126 w 1201597"/>
              <a:gd name="connsiteY4" fmla="*/ 2984 h 1677119"/>
              <a:gd name="connsiteX0" fmla="*/ 150550 w 1196021"/>
              <a:gd name="connsiteY0" fmla="*/ 2984 h 1695488"/>
              <a:gd name="connsiteX1" fmla="*/ 1196021 w 1196021"/>
              <a:gd name="connsiteY1" fmla="*/ 0 h 1695488"/>
              <a:gd name="connsiteX2" fmla="*/ 1036672 w 1196021"/>
              <a:gd name="connsiteY2" fmla="*/ 1676049 h 1695488"/>
              <a:gd name="connsiteX3" fmla="*/ 0 w 1196021"/>
              <a:gd name="connsiteY3" fmla="*/ 1695488 h 1695488"/>
              <a:gd name="connsiteX4" fmla="*/ 150550 w 1196021"/>
              <a:gd name="connsiteY4" fmla="*/ 2984 h 1695488"/>
              <a:gd name="connsiteX0" fmla="*/ 156126 w 1201597"/>
              <a:gd name="connsiteY0" fmla="*/ 2984 h 1695488"/>
              <a:gd name="connsiteX1" fmla="*/ 1201597 w 1201597"/>
              <a:gd name="connsiteY1" fmla="*/ 0 h 1695488"/>
              <a:gd name="connsiteX2" fmla="*/ 1042248 w 1201597"/>
              <a:gd name="connsiteY2" fmla="*/ 1676049 h 1695488"/>
              <a:gd name="connsiteX3" fmla="*/ 0 w 1201597"/>
              <a:gd name="connsiteY3" fmla="*/ 1695488 h 1695488"/>
              <a:gd name="connsiteX4" fmla="*/ 156126 w 1201597"/>
              <a:gd name="connsiteY4" fmla="*/ 2984 h 1695488"/>
              <a:gd name="connsiteX0" fmla="*/ 161702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61702 w 1207173"/>
              <a:gd name="connsiteY4" fmla="*/ 2984 h 1695488"/>
              <a:gd name="connsiteX0" fmla="*/ 156126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56126 w 1207173"/>
              <a:gd name="connsiteY4" fmla="*/ 2984 h 1695488"/>
              <a:gd name="connsiteX0" fmla="*/ 156126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56126 w 1207173"/>
              <a:gd name="connsiteY4" fmla="*/ 2984 h 1695488"/>
              <a:gd name="connsiteX0" fmla="*/ 167278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67278 w 1207173"/>
              <a:gd name="connsiteY4" fmla="*/ 2984 h 1695488"/>
              <a:gd name="connsiteX0" fmla="*/ 167278 w 1207173"/>
              <a:gd name="connsiteY0" fmla="*/ 2984 h 1713857"/>
              <a:gd name="connsiteX1" fmla="*/ 1207173 w 1207173"/>
              <a:gd name="connsiteY1" fmla="*/ 0 h 1713857"/>
              <a:gd name="connsiteX2" fmla="*/ 1047824 w 1207173"/>
              <a:gd name="connsiteY2" fmla="*/ 1694418 h 1713857"/>
              <a:gd name="connsiteX3" fmla="*/ 0 w 1207173"/>
              <a:gd name="connsiteY3" fmla="*/ 1713857 h 1713857"/>
              <a:gd name="connsiteX4" fmla="*/ 167278 w 1207173"/>
              <a:gd name="connsiteY4" fmla="*/ 2984 h 1713857"/>
              <a:gd name="connsiteX0" fmla="*/ 167278 w 1207173"/>
              <a:gd name="connsiteY0" fmla="*/ 2984 h 1704672"/>
              <a:gd name="connsiteX1" fmla="*/ 1207173 w 1207173"/>
              <a:gd name="connsiteY1" fmla="*/ 0 h 1704672"/>
              <a:gd name="connsiteX2" fmla="*/ 1047824 w 1207173"/>
              <a:gd name="connsiteY2" fmla="*/ 1694418 h 1704672"/>
              <a:gd name="connsiteX3" fmla="*/ 0 w 1207173"/>
              <a:gd name="connsiteY3" fmla="*/ 1704672 h 1704672"/>
              <a:gd name="connsiteX4" fmla="*/ 167278 w 1207173"/>
              <a:gd name="connsiteY4" fmla="*/ 2984 h 1704672"/>
              <a:gd name="connsiteX0" fmla="*/ 161702 w 1207173"/>
              <a:gd name="connsiteY0" fmla="*/ 0 h 1710872"/>
              <a:gd name="connsiteX1" fmla="*/ 1207173 w 1207173"/>
              <a:gd name="connsiteY1" fmla="*/ 6200 h 1710872"/>
              <a:gd name="connsiteX2" fmla="*/ 1047824 w 1207173"/>
              <a:gd name="connsiteY2" fmla="*/ 1700618 h 1710872"/>
              <a:gd name="connsiteX3" fmla="*/ 0 w 1207173"/>
              <a:gd name="connsiteY3" fmla="*/ 1710872 h 1710872"/>
              <a:gd name="connsiteX4" fmla="*/ 161702 w 1207173"/>
              <a:gd name="connsiteY4" fmla="*/ 0 h 1710872"/>
              <a:gd name="connsiteX0" fmla="*/ 167278 w 1212749"/>
              <a:gd name="connsiteY0" fmla="*/ 0 h 1700618"/>
              <a:gd name="connsiteX1" fmla="*/ 1212749 w 1212749"/>
              <a:gd name="connsiteY1" fmla="*/ 6200 h 1700618"/>
              <a:gd name="connsiteX2" fmla="*/ 1053400 w 1212749"/>
              <a:gd name="connsiteY2" fmla="*/ 1700618 h 1700618"/>
              <a:gd name="connsiteX3" fmla="*/ 0 w 1212749"/>
              <a:gd name="connsiteY3" fmla="*/ 1683319 h 1700618"/>
              <a:gd name="connsiteX4" fmla="*/ 167278 w 1212749"/>
              <a:gd name="connsiteY4" fmla="*/ 0 h 1700618"/>
              <a:gd name="connsiteX0" fmla="*/ 161702 w 1207173"/>
              <a:gd name="connsiteY0" fmla="*/ 0 h 1700618"/>
              <a:gd name="connsiteX1" fmla="*/ 1207173 w 1207173"/>
              <a:gd name="connsiteY1" fmla="*/ 6200 h 1700618"/>
              <a:gd name="connsiteX2" fmla="*/ 1047824 w 1207173"/>
              <a:gd name="connsiteY2" fmla="*/ 1700618 h 1700618"/>
              <a:gd name="connsiteX3" fmla="*/ 0 w 1207173"/>
              <a:gd name="connsiteY3" fmla="*/ 1674134 h 1700618"/>
              <a:gd name="connsiteX4" fmla="*/ 161702 w 1207173"/>
              <a:gd name="connsiteY4" fmla="*/ 0 h 1700618"/>
              <a:gd name="connsiteX0" fmla="*/ 161702 w 1207173"/>
              <a:gd name="connsiteY0" fmla="*/ 0 h 1695056"/>
              <a:gd name="connsiteX1" fmla="*/ 1207173 w 1207173"/>
              <a:gd name="connsiteY1" fmla="*/ 638 h 1695056"/>
              <a:gd name="connsiteX2" fmla="*/ 1047824 w 1207173"/>
              <a:gd name="connsiteY2" fmla="*/ 1695056 h 1695056"/>
              <a:gd name="connsiteX3" fmla="*/ 0 w 1207173"/>
              <a:gd name="connsiteY3" fmla="*/ 1668572 h 1695056"/>
              <a:gd name="connsiteX4" fmla="*/ 161702 w 1207173"/>
              <a:gd name="connsiteY4" fmla="*/ 0 h 1695056"/>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1702 w 1205485"/>
              <a:gd name="connsiteY4" fmla="*/ 0 h 1704723"/>
              <a:gd name="connsiteX0" fmla="*/ 158325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58325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3390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3390 w 1205485"/>
              <a:gd name="connsiteY4" fmla="*/ 0 h 1704723"/>
              <a:gd name="connsiteX0" fmla="*/ 163390 w 1205485"/>
              <a:gd name="connsiteY0" fmla="*/ 0 h 1710285"/>
              <a:gd name="connsiteX1" fmla="*/ 1205485 w 1205485"/>
              <a:gd name="connsiteY1" fmla="*/ 3419 h 1710285"/>
              <a:gd name="connsiteX2" fmla="*/ 1046136 w 1205485"/>
              <a:gd name="connsiteY2" fmla="*/ 1697837 h 1710285"/>
              <a:gd name="connsiteX3" fmla="*/ 0 w 1205485"/>
              <a:gd name="connsiteY3" fmla="*/ 1710285 h 1710285"/>
              <a:gd name="connsiteX4" fmla="*/ 163390 w 1205485"/>
              <a:gd name="connsiteY4" fmla="*/ 0 h 1710285"/>
              <a:gd name="connsiteX0" fmla="*/ 163390 w 1205485"/>
              <a:gd name="connsiteY0" fmla="*/ 0 h 1713066"/>
              <a:gd name="connsiteX1" fmla="*/ 1205485 w 1205485"/>
              <a:gd name="connsiteY1" fmla="*/ 3419 h 1713066"/>
              <a:gd name="connsiteX2" fmla="*/ 1046136 w 1205485"/>
              <a:gd name="connsiteY2" fmla="*/ 1697837 h 1713066"/>
              <a:gd name="connsiteX3" fmla="*/ 0 w 1205485"/>
              <a:gd name="connsiteY3" fmla="*/ 1713066 h 1713066"/>
              <a:gd name="connsiteX4" fmla="*/ 163390 w 1205485"/>
              <a:gd name="connsiteY4" fmla="*/ 0 h 1713066"/>
              <a:gd name="connsiteX0" fmla="*/ 163390 w 1205485"/>
              <a:gd name="connsiteY0" fmla="*/ 0 h 1707504"/>
              <a:gd name="connsiteX1" fmla="*/ 1205485 w 1205485"/>
              <a:gd name="connsiteY1" fmla="*/ 3419 h 1707504"/>
              <a:gd name="connsiteX2" fmla="*/ 1046136 w 1205485"/>
              <a:gd name="connsiteY2" fmla="*/ 1697837 h 1707504"/>
              <a:gd name="connsiteX3" fmla="*/ 0 w 1205485"/>
              <a:gd name="connsiteY3" fmla="*/ 1707504 h 1707504"/>
              <a:gd name="connsiteX4" fmla="*/ 163390 w 1205485"/>
              <a:gd name="connsiteY4" fmla="*/ 0 h 1707504"/>
              <a:gd name="connsiteX0" fmla="*/ 163390 w 1205485"/>
              <a:gd name="connsiteY0" fmla="*/ 0 h 1707504"/>
              <a:gd name="connsiteX1" fmla="*/ 1205485 w 1205485"/>
              <a:gd name="connsiteY1" fmla="*/ 3419 h 1707504"/>
              <a:gd name="connsiteX2" fmla="*/ 1046136 w 1205485"/>
              <a:gd name="connsiteY2" fmla="*/ 1706179 h 1707504"/>
              <a:gd name="connsiteX3" fmla="*/ 0 w 1205485"/>
              <a:gd name="connsiteY3" fmla="*/ 1707504 h 1707504"/>
              <a:gd name="connsiteX4" fmla="*/ 163390 w 1205485"/>
              <a:gd name="connsiteY4" fmla="*/ 0 h 1707504"/>
              <a:gd name="connsiteX0" fmla="*/ 163390 w 1205485"/>
              <a:gd name="connsiteY0" fmla="*/ 0 h 1711741"/>
              <a:gd name="connsiteX1" fmla="*/ 1205485 w 1205485"/>
              <a:gd name="connsiteY1" fmla="*/ 3419 h 1711741"/>
              <a:gd name="connsiteX2" fmla="*/ 1046136 w 1205485"/>
              <a:gd name="connsiteY2" fmla="*/ 1711741 h 1711741"/>
              <a:gd name="connsiteX3" fmla="*/ 0 w 1205485"/>
              <a:gd name="connsiteY3" fmla="*/ 1707504 h 1711741"/>
              <a:gd name="connsiteX4" fmla="*/ 163390 w 1205485"/>
              <a:gd name="connsiteY4" fmla="*/ 0 h 1711741"/>
              <a:gd name="connsiteX0" fmla="*/ 163390 w 1205485"/>
              <a:gd name="connsiteY0" fmla="*/ 2143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143 h 1708322"/>
              <a:gd name="connsiteX0" fmla="*/ 163390 w 1205485"/>
              <a:gd name="connsiteY0" fmla="*/ 24389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4389 h 1708322"/>
              <a:gd name="connsiteX0" fmla="*/ 166766 w 1205485"/>
              <a:gd name="connsiteY0" fmla="*/ 7704 h 1708322"/>
              <a:gd name="connsiteX1" fmla="*/ 1205485 w 1205485"/>
              <a:gd name="connsiteY1" fmla="*/ 0 h 1708322"/>
              <a:gd name="connsiteX2" fmla="*/ 1046136 w 1205485"/>
              <a:gd name="connsiteY2" fmla="*/ 1708322 h 1708322"/>
              <a:gd name="connsiteX3" fmla="*/ 0 w 1205485"/>
              <a:gd name="connsiteY3" fmla="*/ 1704085 h 1708322"/>
              <a:gd name="connsiteX4" fmla="*/ 166766 w 1205485"/>
              <a:gd name="connsiteY4" fmla="*/ 7704 h 1708322"/>
              <a:gd name="connsiteX0" fmla="*/ 166766 w 1205485"/>
              <a:gd name="connsiteY0" fmla="*/ 0 h 1708960"/>
              <a:gd name="connsiteX1" fmla="*/ 1205485 w 1205485"/>
              <a:gd name="connsiteY1" fmla="*/ 638 h 1708960"/>
              <a:gd name="connsiteX2" fmla="*/ 1046136 w 1205485"/>
              <a:gd name="connsiteY2" fmla="*/ 1708960 h 1708960"/>
              <a:gd name="connsiteX3" fmla="*/ 0 w 1205485"/>
              <a:gd name="connsiteY3" fmla="*/ 1704723 h 1708960"/>
              <a:gd name="connsiteX4" fmla="*/ 166766 w 1205485"/>
              <a:gd name="connsiteY4" fmla="*/ 0 h 1708960"/>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6766 w 1193645"/>
              <a:gd name="connsiteY4" fmla="*/ 6036 h 1714996"/>
              <a:gd name="connsiteX0" fmla="*/ 160188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0188 w 1193645"/>
              <a:gd name="connsiteY4" fmla="*/ 6036 h 1714996"/>
              <a:gd name="connsiteX0" fmla="*/ 160188 w 1193645"/>
              <a:gd name="connsiteY0" fmla="*/ 3255 h 1712215"/>
              <a:gd name="connsiteX1" fmla="*/ 1193645 w 1193645"/>
              <a:gd name="connsiteY1" fmla="*/ 0 h 1712215"/>
              <a:gd name="connsiteX2" fmla="*/ 1046136 w 1193645"/>
              <a:gd name="connsiteY2" fmla="*/ 1712215 h 1712215"/>
              <a:gd name="connsiteX3" fmla="*/ 0 w 1193645"/>
              <a:gd name="connsiteY3" fmla="*/ 1707978 h 1712215"/>
              <a:gd name="connsiteX4" fmla="*/ 160188 w 1193645"/>
              <a:gd name="connsiteY4" fmla="*/ 3255 h 1712215"/>
              <a:gd name="connsiteX0" fmla="*/ 160188 w 1193645"/>
              <a:gd name="connsiteY0" fmla="*/ 3255 h 1712215"/>
              <a:gd name="connsiteX1" fmla="*/ 1193645 w 1193645"/>
              <a:gd name="connsiteY1" fmla="*/ 0 h 1712215"/>
              <a:gd name="connsiteX2" fmla="*/ 1041203 w 1193645"/>
              <a:gd name="connsiteY2" fmla="*/ 1712215 h 1712215"/>
              <a:gd name="connsiteX3" fmla="*/ 0 w 1193645"/>
              <a:gd name="connsiteY3" fmla="*/ 1707978 h 1712215"/>
              <a:gd name="connsiteX4" fmla="*/ 160188 w 1193645"/>
              <a:gd name="connsiteY4" fmla="*/ 3255 h 1712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645" h="1712215">
                <a:moveTo>
                  <a:pt x="160188" y="3255"/>
                </a:moveTo>
                <a:lnTo>
                  <a:pt x="1193645" y="0"/>
                </a:lnTo>
                <a:lnTo>
                  <a:pt x="1041203" y="1712215"/>
                </a:lnTo>
                <a:lnTo>
                  <a:pt x="0" y="1707978"/>
                </a:lnTo>
                <a:lnTo>
                  <a:pt x="160188" y="3255"/>
                </a:lnTo>
                <a:close/>
              </a:path>
            </a:pathLst>
          </a:cu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Image</a:t>
            </a:r>
          </a:p>
        </p:txBody>
      </p:sp>
      <p:sp>
        <p:nvSpPr>
          <p:cNvPr id="57" name="Espace réservé pour une image  2"/>
          <p:cNvSpPr>
            <a:spLocks noGrp="1"/>
          </p:cNvSpPr>
          <p:nvPr>
            <p:ph type="pic" idx="26" hasCustomPrompt="1"/>
          </p:nvPr>
        </p:nvSpPr>
        <p:spPr>
          <a:xfrm>
            <a:off x="349584" y="4237882"/>
            <a:ext cx="1843759" cy="1561612"/>
          </a:xfrm>
          <a:custGeom>
            <a:avLst/>
            <a:gdLst>
              <a:gd name="connsiteX0" fmla="*/ 0 w 2775973"/>
              <a:gd name="connsiteY0" fmla="*/ 0 h 2376338"/>
              <a:gd name="connsiteX1" fmla="*/ 2775973 w 2775973"/>
              <a:gd name="connsiteY1" fmla="*/ 0 h 2376338"/>
              <a:gd name="connsiteX2" fmla="*/ 2775973 w 2775973"/>
              <a:gd name="connsiteY2" fmla="*/ 2376338 h 2376338"/>
              <a:gd name="connsiteX3" fmla="*/ 0 w 2775973"/>
              <a:gd name="connsiteY3" fmla="*/ 2376338 h 2376338"/>
              <a:gd name="connsiteX4" fmla="*/ 0 w 2775973"/>
              <a:gd name="connsiteY4" fmla="*/ 0 h 2376338"/>
              <a:gd name="connsiteX0" fmla="*/ 0 w 2775973"/>
              <a:gd name="connsiteY0" fmla="*/ 0 h 2376338"/>
              <a:gd name="connsiteX1" fmla="*/ 2460663 w 2775973"/>
              <a:gd name="connsiteY1" fmla="*/ 31531 h 2376338"/>
              <a:gd name="connsiteX2" fmla="*/ 2775973 w 2775973"/>
              <a:gd name="connsiteY2" fmla="*/ 2376338 h 2376338"/>
              <a:gd name="connsiteX3" fmla="*/ 0 w 2775973"/>
              <a:gd name="connsiteY3" fmla="*/ 2376338 h 2376338"/>
              <a:gd name="connsiteX4" fmla="*/ 0 w 2775973"/>
              <a:gd name="connsiteY4" fmla="*/ 0 h 2376338"/>
              <a:gd name="connsiteX0" fmla="*/ 489014 w 3264987"/>
              <a:gd name="connsiteY0" fmla="*/ 0 h 3749042"/>
              <a:gd name="connsiteX1" fmla="*/ 2949677 w 3264987"/>
              <a:gd name="connsiteY1" fmla="*/ 31531 h 3749042"/>
              <a:gd name="connsiteX2" fmla="*/ 3264987 w 3264987"/>
              <a:gd name="connsiteY2" fmla="*/ 2376338 h 3749042"/>
              <a:gd name="connsiteX3" fmla="*/ 0 w 3264987"/>
              <a:gd name="connsiteY3" fmla="*/ 3749042 h 3749042"/>
              <a:gd name="connsiteX4" fmla="*/ 489014 w 3264987"/>
              <a:gd name="connsiteY4" fmla="*/ 0 h 3749042"/>
              <a:gd name="connsiteX0" fmla="*/ 489014 w 2949677"/>
              <a:gd name="connsiteY0" fmla="*/ 0 h 3749042"/>
              <a:gd name="connsiteX1" fmla="*/ 2949677 w 2949677"/>
              <a:gd name="connsiteY1" fmla="*/ 31531 h 3749042"/>
              <a:gd name="connsiteX2" fmla="*/ 2321888 w 2949677"/>
              <a:gd name="connsiteY2" fmla="*/ 3718537 h 3749042"/>
              <a:gd name="connsiteX3" fmla="*/ 0 w 2949677"/>
              <a:gd name="connsiteY3" fmla="*/ 3749042 h 3749042"/>
              <a:gd name="connsiteX4" fmla="*/ 489014 w 2949677"/>
              <a:gd name="connsiteY4" fmla="*/ 0 h 3749042"/>
              <a:gd name="connsiteX0" fmla="*/ 607775 w 2949677"/>
              <a:gd name="connsiteY0" fmla="*/ 59982 h 3717511"/>
              <a:gd name="connsiteX1" fmla="*/ 2949677 w 2949677"/>
              <a:gd name="connsiteY1" fmla="*/ 0 h 3717511"/>
              <a:gd name="connsiteX2" fmla="*/ 2321888 w 2949677"/>
              <a:gd name="connsiteY2" fmla="*/ 3687006 h 3717511"/>
              <a:gd name="connsiteX3" fmla="*/ 0 w 2949677"/>
              <a:gd name="connsiteY3" fmla="*/ 3717511 h 3717511"/>
              <a:gd name="connsiteX4" fmla="*/ 607775 w 2949677"/>
              <a:gd name="connsiteY4" fmla="*/ 59982 h 3717511"/>
              <a:gd name="connsiteX0" fmla="*/ 607775 w 2935705"/>
              <a:gd name="connsiteY0" fmla="*/ 0 h 3657529"/>
              <a:gd name="connsiteX1" fmla="*/ 2935705 w 2935705"/>
              <a:gd name="connsiteY1" fmla="*/ 21363 h 3657529"/>
              <a:gd name="connsiteX2" fmla="*/ 2321888 w 2935705"/>
              <a:gd name="connsiteY2" fmla="*/ 3627024 h 3657529"/>
              <a:gd name="connsiteX3" fmla="*/ 0 w 2935705"/>
              <a:gd name="connsiteY3" fmla="*/ 3657529 h 3657529"/>
              <a:gd name="connsiteX4" fmla="*/ 607775 w 2935705"/>
              <a:gd name="connsiteY4" fmla="*/ 0 h 3657529"/>
              <a:gd name="connsiteX0" fmla="*/ 607775 w 2935705"/>
              <a:gd name="connsiteY0" fmla="*/ 0 h 3657529"/>
              <a:gd name="connsiteX1" fmla="*/ 2935705 w 2935705"/>
              <a:gd name="connsiteY1" fmla="*/ 21363 h 3657529"/>
              <a:gd name="connsiteX2" fmla="*/ 2335860 w 2935705"/>
              <a:gd name="connsiteY2" fmla="*/ 3647361 h 3657529"/>
              <a:gd name="connsiteX3" fmla="*/ 0 w 2935705"/>
              <a:gd name="connsiteY3" fmla="*/ 3657529 h 3657529"/>
              <a:gd name="connsiteX4" fmla="*/ 607775 w 2935705"/>
              <a:gd name="connsiteY4" fmla="*/ 0 h 3657529"/>
              <a:gd name="connsiteX0" fmla="*/ 607775 w 2935705"/>
              <a:gd name="connsiteY0" fmla="*/ 0 h 3647361"/>
              <a:gd name="connsiteX1" fmla="*/ 2935705 w 2935705"/>
              <a:gd name="connsiteY1" fmla="*/ 21363 h 3647361"/>
              <a:gd name="connsiteX2" fmla="*/ 2335860 w 2935705"/>
              <a:gd name="connsiteY2" fmla="*/ 3647361 h 3647361"/>
              <a:gd name="connsiteX3" fmla="*/ 0 w 2935705"/>
              <a:gd name="connsiteY3" fmla="*/ 3647361 h 3647361"/>
              <a:gd name="connsiteX4" fmla="*/ 607775 w 2935705"/>
              <a:gd name="connsiteY4" fmla="*/ 0 h 3647361"/>
              <a:gd name="connsiteX0" fmla="*/ 512984 w 2935705"/>
              <a:gd name="connsiteY0" fmla="*/ 0 h 3671709"/>
              <a:gd name="connsiteX1" fmla="*/ 2935705 w 2935705"/>
              <a:gd name="connsiteY1" fmla="*/ 45711 h 3671709"/>
              <a:gd name="connsiteX2" fmla="*/ 2335860 w 2935705"/>
              <a:gd name="connsiteY2" fmla="*/ 3671709 h 3671709"/>
              <a:gd name="connsiteX3" fmla="*/ 0 w 2935705"/>
              <a:gd name="connsiteY3" fmla="*/ 3671709 h 3671709"/>
              <a:gd name="connsiteX4" fmla="*/ 512984 w 2935705"/>
              <a:gd name="connsiteY4" fmla="*/ 0 h 3671709"/>
              <a:gd name="connsiteX0" fmla="*/ 501832 w 2935705"/>
              <a:gd name="connsiteY0" fmla="*/ 92259 h 3625998"/>
              <a:gd name="connsiteX1" fmla="*/ 2935705 w 2935705"/>
              <a:gd name="connsiteY1" fmla="*/ 0 h 3625998"/>
              <a:gd name="connsiteX2" fmla="*/ 2335860 w 2935705"/>
              <a:gd name="connsiteY2" fmla="*/ 3625998 h 3625998"/>
              <a:gd name="connsiteX3" fmla="*/ 0 w 2935705"/>
              <a:gd name="connsiteY3" fmla="*/ 3625998 h 3625998"/>
              <a:gd name="connsiteX4" fmla="*/ 501832 w 2935705"/>
              <a:gd name="connsiteY4" fmla="*/ 92259 h 3625998"/>
              <a:gd name="connsiteX0" fmla="*/ 434921 w 2935705"/>
              <a:gd name="connsiteY0" fmla="*/ 498053 h 3625998"/>
              <a:gd name="connsiteX1" fmla="*/ 2935705 w 2935705"/>
              <a:gd name="connsiteY1" fmla="*/ 0 h 3625998"/>
              <a:gd name="connsiteX2" fmla="*/ 2335860 w 2935705"/>
              <a:gd name="connsiteY2" fmla="*/ 3625998 h 3625998"/>
              <a:gd name="connsiteX3" fmla="*/ 0 w 2935705"/>
              <a:gd name="connsiteY3" fmla="*/ 3625998 h 3625998"/>
              <a:gd name="connsiteX4" fmla="*/ 434921 w 2935705"/>
              <a:gd name="connsiteY4" fmla="*/ 498053 h 3625998"/>
              <a:gd name="connsiteX0" fmla="*/ 200732 w 2701516"/>
              <a:gd name="connsiteY0" fmla="*/ 498053 h 3625998"/>
              <a:gd name="connsiteX1" fmla="*/ 2701516 w 2701516"/>
              <a:gd name="connsiteY1" fmla="*/ 0 h 3625998"/>
              <a:gd name="connsiteX2" fmla="*/ 2101671 w 2701516"/>
              <a:gd name="connsiteY2" fmla="*/ 3625998 h 3625998"/>
              <a:gd name="connsiteX3" fmla="*/ 0 w 2701516"/>
              <a:gd name="connsiteY3" fmla="*/ 2181371 h 3625998"/>
              <a:gd name="connsiteX4" fmla="*/ 200732 w 2701516"/>
              <a:gd name="connsiteY4" fmla="*/ 498053 h 3625998"/>
              <a:gd name="connsiteX0" fmla="*/ 200732 w 2701516"/>
              <a:gd name="connsiteY0" fmla="*/ 498053 h 2189487"/>
              <a:gd name="connsiteX1" fmla="*/ 2701516 w 2701516"/>
              <a:gd name="connsiteY1" fmla="*/ 0 h 2189487"/>
              <a:gd name="connsiteX2" fmla="*/ 908425 w 2701516"/>
              <a:gd name="connsiteY2" fmla="*/ 2189487 h 2189487"/>
              <a:gd name="connsiteX3" fmla="*/ 0 w 2701516"/>
              <a:gd name="connsiteY3" fmla="*/ 2181371 h 2189487"/>
              <a:gd name="connsiteX4" fmla="*/ 200732 w 2701516"/>
              <a:gd name="connsiteY4" fmla="*/ 498053 h 2189487"/>
              <a:gd name="connsiteX0" fmla="*/ 200732 w 1156988"/>
              <a:gd name="connsiteY0" fmla="*/ 11101 h 1702535"/>
              <a:gd name="connsiteX1" fmla="*/ 1156988 w 1156988"/>
              <a:gd name="connsiteY1" fmla="*/ 0 h 1702535"/>
              <a:gd name="connsiteX2" fmla="*/ 908425 w 1156988"/>
              <a:gd name="connsiteY2" fmla="*/ 1702535 h 1702535"/>
              <a:gd name="connsiteX3" fmla="*/ 0 w 1156988"/>
              <a:gd name="connsiteY3" fmla="*/ 1694419 h 1702535"/>
              <a:gd name="connsiteX4" fmla="*/ 200732 w 1156988"/>
              <a:gd name="connsiteY4" fmla="*/ 11101 h 1702535"/>
              <a:gd name="connsiteX0" fmla="*/ 200732 w 1184868"/>
              <a:gd name="connsiteY0" fmla="*/ 2985 h 1694419"/>
              <a:gd name="connsiteX1" fmla="*/ 1184868 w 1184868"/>
              <a:gd name="connsiteY1" fmla="*/ 0 h 1694419"/>
              <a:gd name="connsiteX2" fmla="*/ 908425 w 1184868"/>
              <a:gd name="connsiteY2" fmla="*/ 1694419 h 1694419"/>
              <a:gd name="connsiteX3" fmla="*/ 0 w 1184868"/>
              <a:gd name="connsiteY3" fmla="*/ 1686303 h 1694419"/>
              <a:gd name="connsiteX4" fmla="*/ 200732 w 1184868"/>
              <a:gd name="connsiteY4" fmla="*/ 2985 h 1694419"/>
              <a:gd name="connsiteX0" fmla="*/ 184004 w 1184868"/>
              <a:gd name="connsiteY0" fmla="*/ 2984 h 1694419"/>
              <a:gd name="connsiteX1" fmla="*/ 1184868 w 1184868"/>
              <a:gd name="connsiteY1" fmla="*/ 0 h 1694419"/>
              <a:gd name="connsiteX2" fmla="*/ 908425 w 1184868"/>
              <a:gd name="connsiteY2" fmla="*/ 1694419 h 1694419"/>
              <a:gd name="connsiteX3" fmla="*/ 0 w 1184868"/>
              <a:gd name="connsiteY3" fmla="*/ 1686303 h 1694419"/>
              <a:gd name="connsiteX4" fmla="*/ 184004 w 1184868"/>
              <a:gd name="connsiteY4" fmla="*/ 2984 h 1694419"/>
              <a:gd name="connsiteX0" fmla="*/ 184004 w 1173716"/>
              <a:gd name="connsiteY0" fmla="*/ 0 h 1691435"/>
              <a:gd name="connsiteX1" fmla="*/ 1173716 w 1173716"/>
              <a:gd name="connsiteY1" fmla="*/ 6200 h 1691435"/>
              <a:gd name="connsiteX2" fmla="*/ 908425 w 1173716"/>
              <a:gd name="connsiteY2" fmla="*/ 1691435 h 1691435"/>
              <a:gd name="connsiteX3" fmla="*/ 0 w 1173716"/>
              <a:gd name="connsiteY3" fmla="*/ 1683319 h 1691435"/>
              <a:gd name="connsiteX4" fmla="*/ 184004 w 1173716"/>
              <a:gd name="connsiteY4" fmla="*/ 0 h 1691435"/>
              <a:gd name="connsiteX0" fmla="*/ 184004 w 1173716"/>
              <a:gd name="connsiteY0" fmla="*/ 0 h 1700620"/>
              <a:gd name="connsiteX1" fmla="*/ 1173716 w 1173716"/>
              <a:gd name="connsiteY1" fmla="*/ 6200 h 1700620"/>
              <a:gd name="connsiteX2" fmla="*/ 914001 w 1173716"/>
              <a:gd name="connsiteY2" fmla="*/ 1700620 h 1700620"/>
              <a:gd name="connsiteX3" fmla="*/ 0 w 1173716"/>
              <a:gd name="connsiteY3" fmla="*/ 1683319 h 1700620"/>
              <a:gd name="connsiteX4" fmla="*/ 184004 w 1173716"/>
              <a:gd name="connsiteY4" fmla="*/ 0 h 1700620"/>
              <a:gd name="connsiteX0" fmla="*/ 184004 w 1173716"/>
              <a:gd name="connsiteY0" fmla="*/ 0 h 1691435"/>
              <a:gd name="connsiteX1" fmla="*/ 1173716 w 1173716"/>
              <a:gd name="connsiteY1" fmla="*/ 6200 h 1691435"/>
              <a:gd name="connsiteX2" fmla="*/ 891697 w 1173716"/>
              <a:gd name="connsiteY2" fmla="*/ 1691435 h 1691435"/>
              <a:gd name="connsiteX3" fmla="*/ 0 w 1173716"/>
              <a:gd name="connsiteY3" fmla="*/ 1683319 h 1691435"/>
              <a:gd name="connsiteX4" fmla="*/ 184004 w 1173716"/>
              <a:gd name="connsiteY4" fmla="*/ 0 h 1691435"/>
              <a:gd name="connsiteX0" fmla="*/ 184004 w 1173716"/>
              <a:gd name="connsiteY0" fmla="*/ 0 h 1683319"/>
              <a:gd name="connsiteX1" fmla="*/ 1173716 w 1173716"/>
              <a:gd name="connsiteY1" fmla="*/ 6200 h 1683319"/>
              <a:gd name="connsiteX2" fmla="*/ 914001 w 1173716"/>
              <a:gd name="connsiteY2" fmla="*/ 1673066 h 1683319"/>
              <a:gd name="connsiteX3" fmla="*/ 0 w 1173716"/>
              <a:gd name="connsiteY3" fmla="*/ 1683319 h 1683319"/>
              <a:gd name="connsiteX4" fmla="*/ 184004 w 1173716"/>
              <a:gd name="connsiteY4" fmla="*/ 0 h 1683319"/>
              <a:gd name="connsiteX0" fmla="*/ 184004 w 1173716"/>
              <a:gd name="connsiteY0" fmla="*/ 0 h 1683319"/>
              <a:gd name="connsiteX1" fmla="*/ 1173716 w 1173716"/>
              <a:gd name="connsiteY1" fmla="*/ 6200 h 1683319"/>
              <a:gd name="connsiteX2" fmla="*/ 941880 w 1173716"/>
              <a:gd name="connsiteY2" fmla="*/ 1682250 h 1683319"/>
              <a:gd name="connsiteX3" fmla="*/ 0 w 1173716"/>
              <a:gd name="connsiteY3" fmla="*/ 1683319 h 1683319"/>
              <a:gd name="connsiteX4" fmla="*/ 184004 w 1173716"/>
              <a:gd name="connsiteY4" fmla="*/ 0 h 1683319"/>
              <a:gd name="connsiteX0" fmla="*/ 217460 w 1207172"/>
              <a:gd name="connsiteY0" fmla="*/ 0 h 1692504"/>
              <a:gd name="connsiteX1" fmla="*/ 1207172 w 1207172"/>
              <a:gd name="connsiteY1" fmla="*/ 6200 h 1692504"/>
              <a:gd name="connsiteX2" fmla="*/ 975336 w 1207172"/>
              <a:gd name="connsiteY2" fmla="*/ 1682250 h 1692504"/>
              <a:gd name="connsiteX3" fmla="*/ 0 w 1207172"/>
              <a:gd name="connsiteY3" fmla="*/ 1692504 h 1692504"/>
              <a:gd name="connsiteX4" fmla="*/ 217460 w 1207172"/>
              <a:gd name="connsiteY4" fmla="*/ 0 h 1692504"/>
              <a:gd name="connsiteX0" fmla="*/ 217460 w 1201596"/>
              <a:gd name="connsiteY0" fmla="*/ 2984 h 1695488"/>
              <a:gd name="connsiteX1" fmla="*/ 1201596 w 1201596"/>
              <a:gd name="connsiteY1" fmla="*/ 0 h 1695488"/>
              <a:gd name="connsiteX2" fmla="*/ 975336 w 1201596"/>
              <a:gd name="connsiteY2" fmla="*/ 1685234 h 1695488"/>
              <a:gd name="connsiteX3" fmla="*/ 0 w 1201596"/>
              <a:gd name="connsiteY3" fmla="*/ 1695488 h 1695488"/>
              <a:gd name="connsiteX4" fmla="*/ 217460 w 1201596"/>
              <a:gd name="connsiteY4" fmla="*/ 2984 h 1695488"/>
              <a:gd name="connsiteX0" fmla="*/ 217460 w 1201596"/>
              <a:gd name="connsiteY0" fmla="*/ 0 h 1692504"/>
              <a:gd name="connsiteX1" fmla="*/ 1201596 w 1201596"/>
              <a:gd name="connsiteY1" fmla="*/ 15385 h 1692504"/>
              <a:gd name="connsiteX2" fmla="*/ 975336 w 1201596"/>
              <a:gd name="connsiteY2" fmla="*/ 1682250 h 1692504"/>
              <a:gd name="connsiteX3" fmla="*/ 0 w 1201596"/>
              <a:gd name="connsiteY3" fmla="*/ 1692504 h 1692504"/>
              <a:gd name="connsiteX4" fmla="*/ 217460 w 1201596"/>
              <a:gd name="connsiteY4" fmla="*/ 0 h 1692504"/>
              <a:gd name="connsiteX0" fmla="*/ 217460 w 1201596"/>
              <a:gd name="connsiteY0" fmla="*/ 2984 h 1677119"/>
              <a:gd name="connsiteX1" fmla="*/ 1201596 w 1201596"/>
              <a:gd name="connsiteY1" fmla="*/ 0 h 1677119"/>
              <a:gd name="connsiteX2" fmla="*/ 975336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980912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1058974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94418"/>
              <a:gd name="connsiteX1" fmla="*/ 1201596 w 1201596"/>
              <a:gd name="connsiteY1" fmla="*/ 0 h 1694418"/>
              <a:gd name="connsiteX2" fmla="*/ 1058974 w 1201596"/>
              <a:gd name="connsiteY2" fmla="*/ 1694418 h 1694418"/>
              <a:gd name="connsiteX3" fmla="*/ 0 w 1201596"/>
              <a:gd name="connsiteY3" fmla="*/ 1677119 h 1694418"/>
              <a:gd name="connsiteX4" fmla="*/ 217460 w 1201596"/>
              <a:gd name="connsiteY4" fmla="*/ 2984 h 1694418"/>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74135 h 1691434"/>
              <a:gd name="connsiteX4" fmla="*/ 217460 w 1223900"/>
              <a:gd name="connsiteY4" fmla="*/ 0 h 1691434"/>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83319 h 1691434"/>
              <a:gd name="connsiteX4" fmla="*/ 217460 w 1223900"/>
              <a:gd name="connsiteY4" fmla="*/ 0 h 1691434"/>
              <a:gd name="connsiteX0" fmla="*/ 217460 w 1212748"/>
              <a:gd name="connsiteY0" fmla="*/ 0 h 1691434"/>
              <a:gd name="connsiteX1" fmla="*/ 1212748 w 1212748"/>
              <a:gd name="connsiteY1" fmla="*/ 6200 h 1691434"/>
              <a:gd name="connsiteX2" fmla="*/ 1058974 w 1212748"/>
              <a:gd name="connsiteY2" fmla="*/ 1691434 h 1691434"/>
              <a:gd name="connsiteX3" fmla="*/ 0 w 1212748"/>
              <a:gd name="connsiteY3" fmla="*/ 1683319 h 1691434"/>
              <a:gd name="connsiteX4" fmla="*/ 217460 w 1212748"/>
              <a:gd name="connsiteY4" fmla="*/ 0 h 1691434"/>
              <a:gd name="connsiteX0" fmla="*/ 217460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217460 w 1212748"/>
              <a:gd name="connsiteY4" fmla="*/ 0 h 1691434"/>
              <a:gd name="connsiteX0" fmla="*/ 178429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8429 w 1212748"/>
              <a:gd name="connsiteY4" fmla="*/ 0 h 1691434"/>
              <a:gd name="connsiteX0" fmla="*/ 172853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2853 w 1212748"/>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2985 h 1685234"/>
              <a:gd name="connsiteX1" fmla="*/ 1201597 w 1201597"/>
              <a:gd name="connsiteY1" fmla="*/ 0 h 1685234"/>
              <a:gd name="connsiteX2" fmla="*/ 1042248 w 1201597"/>
              <a:gd name="connsiteY2" fmla="*/ 1685234 h 1685234"/>
              <a:gd name="connsiteX3" fmla="*/ 0 w 1201597"/>
              <a:gd name="connsiteY3" fmla="*/ 1677119 h 1685234"/>
              <a:gd name="connsiteX4" fmla="*/ 161702 w 1201597"/>
              <a:gd name="connsiteY4" fmla="*/ 2985 h 1685234"/>
              <a:gd name="connsiteX0" fmla="*/ 161702 w 1201597"/>
              <a:gd name="connsiteY0" fmla="*/ 2985 h 1677119"/>
              <a:gd name="connsiteX1" fmla="*/ 1201597 w 1201597"/>
              <a:gd name="connsiteY1" fmla="*/ 0 h 1677119"/>
              <a:gd name="connsiteX2" fmla="*/ 1042248 w 1201597"/>
              <a:gd name="connsiteY2" fmla="*/ 1676049 h 1677119"/>
              <a:gd name="connsiteX3" fmla="*/ 0 w 1201597"/>
              <a:gd name="connsiteY3" fmla="*/ 1677119 h 1677119"/>
              <a:gd name="connsiteX4" fmla="*/ 161702 w 1201597"/>
              <a:gd name="connsiteY4" fmla="*/ 2985 h 1677119"/>
              <a:gd name="connsiteX0" fmla="*/ 156126 w 1201597"/>
              <a:gd name="connsiteY0" fmla="*/ 2984 h 1677119"/>
              <a:gd name="connsiteX1" fmla="*/ 1201597 w 1201597"/>
              <a:gd name="connsiteY1" fmla="*/ 0 h 1677119"/>
              <a:gd name="connsiteX2" fmla="*/ 1042248 w 1201597"/>
              <a:gd name="connsiteY2" fmla="*/ 1676049 h 1677119"/>
              <a:gd name="connsiteX3" fmla="*/ 0 w 1201597"/>
              <a:gd name="connsiteY3" fmla="*/ 1677119 h 1677119"/>
              <a:gd name="connsiteX4" fmla="*/ 156126 w 1201597"/>
              <a:gd name="connsiteY4" fmla="*/ 2984 h 1677119"/>
              <a:gd name="connsiteX0" fmla="*/ 150550 w 1196021"/>
              <a:gd name="connsiteY0" fmla="*/ 2984 h 1695488"/>
              <a:gd name="connsiteX1" fmla="*/ 1196021 w 1196021"/>
              <a:gd name="connsiteY1" fmla="*/ 0 h 1695488"/>
              <a:gd name="connsiteX2" fmla="*/ 1036672 w 1196021"/>
              <a:gd name="connsiteY2" fmla="*/ 1676049 h 1695488"/>
              <a:gd name="connsiteX3" fmla="*/ 0 w 1196021"/>
              <a:gd name="connsiteY3" fmla="*/ 1695488 h 1695488"/>
              <a:gd name="connsiteX4" fmla="*/ 150550 w 1196021"/>
              <a:gd name="connsiteY4" fmla="*/ 2984 h 1695488"/>
              <a:gd name="connsiteX0" fmla="*/ 156126 w 1201597"/>
              <a:gd name="connsiteY0" fmla="*/ 2984 h 1695488"/>
              <a:gd name="connsiteX1" fmla="*/ 1201597 w 1201597"/>
              <a:gd name="connsiteY1" fmla="*/ 0 h 1695488"/>
              <a:gd name="connsiteX2" fmla="*/ 1042248 w 1201597"/>
              <a:gd name="connsiteY2" fmla="*/ 1676049 h 1695488"/>
              <a:gd name="connsiteX3" fmla="*/ 0 w 1201597"/>
              <a:gd name="connsiteY3" fmla="*/ 1695488 h 1695488"/>
              <a:gd name="connsiteX4" fmla="*/ 156126 w 1201597"/>
              <a:gd name="connsiteY4" fmla="*/ 2984 h 1695488"/>
              <a:gd name="connsiteX0" fmla="*/ 161702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61702 w 1207173"/>
              <a:gd name="connsiteY4" fmla="*/ 2984 h 1695488"/>
              <a:gd name="connsiteX0" fmla="*/ 156126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56126 w 1207173"/>
              <a:gd name="connsiteY4" fmla="*/ 2984 h 1695488"/>
              <a:gd name="connsiteX0" fmla="*/ 156126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56126 w 1207173"/>
              <a:gd name="connsiteY4" fmla="*/ 2984 h 1695488"/>
              <a:gd name="connsiteX0" fmla="*/ 167278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67278 w 1207173"/>
              <a:gd name="connsiteY4" fmla="*/ 2984 h 1695488"/>
              <a:gd name="connsiteX0" fmla="*/ 167278 w 1207173"/>
              <a:gd name="connsiteY0" fmla="*/ 2984 h 1713857"/>
              <a:gd name="connsiteX1" fmla="*/ 1207173 w 1207173"/>
              <a:gd name="connsiteY1" fmla="*/ 0 h 1713857"/>
              <a:gd name="connsiteX2" fmla="*/ 1047824 w 1207173"/>
              <a:gd name="connsiteY2" fmla="*/ 1694418 h 1713857"/>
              <a:gd name="connsiteX3" fmla="*/ 0 w 1207173"/>
              <a:gd name="connsiteY3" fmla="*/ 1713857 h 1713857"/>
              <a:gd name="connsiteX4" fmla="*/ 167278 w 1207173"/>
              <a:gd name="connsiteY4" fmla="*/ 2984 h 1713857"/>
              <a:gd name="connsiteX0" fmla="*/ 167278 w 1207173"/>
              <a:gd name="connsiteY0" fmla="*/ 2984 h 1704672"/>
              <a:gd name="connsiteX1" fmla="*/ 1207173 w 1207173"/>
              <a:gd name="connsiteY1" fmla="*/ 0 h 1704672"/>
              <a:gd name="connsiteX2" fmla="*/ 1047824 w 1207173"/>
              <a:gd name="connsiteY2" fmla="*/ 1694418 h 1704672"/>
              <a:gd name="connsiteX3" fmla="*/ 0 w 1207173"/>
              <a:gd name="connsiteY3" fmla="*/ 1704672 h 1704672"/>
              <a:gd name="connsiteX4" fmla="*/ 167278 w 1207173"/>
              <a:gd name="connsiteY4" fmla="*/ 2984 h 1704672"/>
              <a:gd name="connsiteX0" fmla="*/ 161702 w 1207173"/>
              <a:gd name="connsiteY0" fmla="*/ 0 h 1710872"/>
              <a:gd name="connsiteX1" fmla="*/ 1207173 w 1207173"/>
              <a:gd name="connsiteY1" fmla="*/ 6200 h 1710872"/>
              <a:gd name="connsiteX2" fmla="*/ 1047824 w 1207173"/>
              <a:gd name="connsiteY2" fmla="*/ 1700618 h 1710872"/>
              <a:gd name="connsiteX3" fmla="*/ 0 w 1207173"/>
              <a:gd name="connsiteY3" fmla="*/ 1710872 h 1710872"/>
              <a:gd name="connsiteX4" fmla="*/ 161702 w 1207173"/>
              <a:gd name="connsiteY4" fmla="*/ 0 h 1710872"/>
              <a:gd name="connsiteX0" fmla="*/ 167278 w 1212749"/>
              <a:gd name="connsiteY0" fmla="*/ 0 h 1700618"/>
              <a:gd name="connsiteX1" fmla="*/ 1212749 w 1212749"/>
              <a:gd name="connsiteY1" fmla="*/ 6200 h 1700618"/>
              <a:gd name="connsiteX2" fmla="*/ 1053400 w 1212749"/>
              <a:gd name="connsiteY2" fmla="*/ 1700618 h 1700618"/>
              <a:gd name="connsiteX3" fmla="*/ 0 w 1212749"/>
              <a:gd name="connsiteY3" fmla="*/ 1683319 h 1700618"/>
              <a:gd name="connsiteX4" fmla="*/ 167278 w 1212749"/>
              <a:gd name="connsiteY4" fmla="*/ 0 h 1700618"/>
              <a:gd name="connsiteX0" fmla="*/ 161702 w 1207173"/>
              <a:gd name="connsiteY0" fmla="*/ 0 h 1700618"/>
              <a:gd name="connsiteX1" fmla="*/ 1207173 w 1207173"/>
              <a:gd name="connsiteY1" fmla="*/ 6200 h 1700618"/>
              <a:gd name="connsiteX2" fmla="*/ 1047824 w 1207173"/>
              <a:gd name="connsiteY2" fmla="*/ 1700618 h 1700618"/>
              <a:gd name="connsiteX3" fmla="*/ 0 w 1207173"/>
              <a:gd name="connsiteY3" fmla="*/ 1674134 h 1700618"/>
              <a:gd name="connsiteX4" fmla="*/ 161702 w 1207173"/>
              <a:gd name="connsiteY4" fmla="*/ 0 h 1700618"/>
              <a:gd name="connsiteX0" fmla="*/ 161702 w 1207173"/>
              <a:gd name="connsiteY0" fmla="*/ 0 h 1695056"/>
              <a:gd name="connsiteX1" fmla="*/ 1207173 w 1207173"/>
              <a:gd name="connsiteY1" fmla="*/ 638 h 1695056"/>
              <a:gd name="connsiteX2" fmla="*/ 1047824 w 1207173"/>
              <a:gd name="connsiteY2" fmla="*/ 1695056 h 1695056"/>
              <a:gd name="connsiteX3" fmla="*/ 0 w 1207173"/>
              <a:gd name="connsiteY3" fmla="*/ 1668572 h 1695056"/>
              <a:gd name="connsiteX4" fmla="*/ 161702 w 1207173"/>
              <a:gd name="connsiteY4" fmla="*/ 0 h 1695056"/>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1702 w 1205485"/>
              <a:gd name="connsiteY4" fmla="*/ 0 h 1704723"/>
              <a:gd name="connsiteX0" fmla="*/ 158325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58325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3390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3390 w 1205485"/>
              <a:gd name="connsiteY4" fmla="*/ 0 h 1704723"/>
              <a:gd name="connsiteX0" fmla="*/ 163390 w 1205485"/>
              <a:gd name="connsiteY0" fmla="*/ 0 h 1710285"/>
              <a:gd name="connsiteX1" fmla="*/ 1205485 w 1205485"/>
              <a:gd name="connsiteY1" fmla="*/ 3419 h 1710285"/>
              <a:gd name="connsiteX2" fmla="*/ 1046136 w 1205485"/>
              <a:gd name="connsiteY2" fmla="*/ 1697837 h 1710285"/>
              <a:gd name="connsiteX3" fmla="*/ 0 w 1205485"/>
              <a:gd name="connsiteY3" fmla="*/ 1710285 h 1710285"/>
              <a:gd name="connsiteX4" fmla="*/ 163390 w 1205485"/>
              <a:gd name="connsiteY4" fmla="*/ 0 h 1710285"/>
              <a:gd name="connsiteX0" fmla="*/ 163390 w 1205485"/>
              <a:gd name="connsiteY0" fmla="*/ 0 h 1713066"/>
              <a:gd name="connsiteX1" fmla="*/ 1205485 w 1205485"/>
              <a:gd name="connsiteY1" fmla="*/ 3419 h 1713066"/>
              <a:gd name="connsiteX2" fmla="*/ 1046136 w 1205485"/>
              <a:gd name="connsiteY2" fmla="*/ 1697837 h 1713066"/>
              <a:gd name="connsiteX3" fmla="*/ 0 w 1205485"/>
              <a:gd name="connsiteY3" fmla="*/ 1713066 h 1713066"/>
              <a:gd name="connsiteX4" fmla="*/ 163390 w 1205485"/>
              <a:gd name="connsiteY4" fmla="*/ 0 h 1713066"/>
              <a:gd name="connsiteX0" fmla="*/ 163390 w 1205485"/>
              <a:gd name="connsiteY0" fmla="*/ 0 h 1707504"/>
              <a:gd name="connsiteX1" fmla="*/ 1205485 w 1205485"/>
              <a:gd name="connsiteY1" fmla="*/ 3419 h 1707504"/>
              <a:gd name="connsiteX2" fmla="*/ 1046136 w 1205485"/>
              <a:gd name="connsiteY2" fmla="*/ 1697837 h 1707504"/>
              <a:gd name="connsiteX3" fmla="*/ 0 w 1205485"/>
              <a:gd name="connsiteY3" fmla="*/ 1707504 h 1707504"/>
              <a:gd name="connsiteX4" fmla="*/ 163390 w 1205485"/>
              <a:gd name="connsiteY4" fmla="*/ 0 h 1707504"/>
              <a:gd name="connsiteX0" fmla="*/ 163390 w 1205485"/>
              <a:gd name="connsiteY0" fmla="*/ 0 h 1707504"/>
              <a:gd name="connsiteX1" fmla="*/ 1205485 w 1205485"/>
              <a:gd name="connsiteY1" fmla="*/ 3419 h 1707504"/>
              <a:gd name="connsiteX2" fmla="*/ 1046136 w 1205485"/>
              <a:gd name="connsiteY2" fmla="*/ 1706179 h 1707504"/>
              <a:gd name="connsiteX3" fmla="*/ 0 w 1205485"/>
              <a:gd name="connsiteY3" fmla="*/ 1707504 h 1707504"/>
              <a:gd name="connsiteX4" fmla="*/ 163390 w 1205485"/>
              <a:gd name="connsiteY4" fmla="*/ 0 h 1707504"/>
              <a:gd name="connsiteX0" fmla="*/ 163390 w 1205485"/>
              <a:gd name="connsiteY0" fmla="*/ 0 h 1711741"/>
              <a:gd name="connsiteX1" fmla="*/ 1205485 w 1205485"/>
              <a:gd name="connsiteY1" fmla="*/ 3419 h 1711741"/>
              <a:gd name="connsiteX2" fmla="*/ 1046136 w 1205485"/>
              <a:gd name="connsiteY2" fmla="*/ 1711741 h 1711741"/>
              <a:gd name="connsiteX3" fmla="*/ 0 w 1205485"/>
              <a:gd name="connsiteY3" fmla="*/ 1707504 h 1711741"/>
              <a:gd name="connsiteX4" fmla="*/ 163390 w 1205485"/>
              <a:gd name="connsiteY4" fmla="*/ 0 h 1711741"/>
              <a:gd name="connsiteX0" fmla="*/ 163390 w 1205485"/>
              <a:gd name="connsiteY0" fmla="*/ 2143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143 h 1708322"/>
              <a:gd name="connsiteX0" fmla="*/ 163390 w 1205485"/>
              <a:gd name="connsiteY0" fmla="*/ 24389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4389 h 1708322"/>
              <a:gd name="connsiteX0" fmla="*/ 166766 w 1205485"/>
              <a:gd name="connsiteY0" fmla="*/ 7704 h 1708322"/>
              <a:gd name="connsiteX1" fmla="*/ 1205485 w 1205485"/>
              <a:gd name="connsiteY1" fmla="*/ 0 h 1708322"/>
              <a:gd name="connsiteX2" fmla="*/ 1046136 w 1205485"/>
              <a:gd name="connsiteY2" fmla="*/ 1708322 h 1708322"/>
              <a:gd name="connsiteX3" fmla="*/ 0 w 1205485"/>
              <a:gd name="connsiteY3" fmla="*/ 1704085 h 1708322"/>
              <a:gd name="connsiteX4" fmla="*/ 166766 w 1205485"/>
              <a:gd name="connsiteY4" fmla="*/ 7704 h 1708322"/>
              <a:gd name="connsiteX0" fmla="*/ 166766 w 1205485"/>
              <a:gd name="connsiteY0" fmla="*/ 0 h 1708960"/>
              <a:gd name="connsiteX1" fmla="*/ 1205485 w 1205485"/>
              <a:gd name="connsiteY1" fmla="*/ 638 h 1708960"/>
              <a:gd name="connsiteX2" fmla="*/ 1046136 w 1205485"/>
              <a:gd name="connsiteY2" fmla="*/ 1708960 h 1708960"/>
              <a:gd name="connsiteX3" fmla="*/ 0 w 1205485"/>
              <a:gd name="connsiteY3" fmla="*/ 1704723 h 1708960"/>
              <a:gd name="connsiteX4" fmla="*/ 166766 w 1205485"/>
              <a:gd name="connsiteY4" fmla="*/ 0 h 1708960"/>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6766 w 1193645"/>
              <a:gd name="connsiteY4" fmla="*/ 6036 h 1714996"/>
              <a:gd name="connsiteX0" fmla="*/ 160188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0188 w 1193645"/>
              <a:gd name="connsiteY4" fmla="*/ 6036 h 1714996"/>
              <a:gd name="connsiteX0" fmla="*/ 160188 w 1193645"/>
              <a:gd name="connsiteY0" fmla="*/ 3255 h 1712215"/>
              <a:gd name="connsiteX1" fmla="*/ 1193645 w 1193645"/>
              <a:gd name="connsiteY1" fmla="*/ 0 h 1712215"/>
              <a:gd name="connsiteX2" fmla="*/ 1046136 w 1193645"/>
              <a:gd name="connsiteY2" fmla="*/ 1712215 h 1712215"/>
              <a:gd name="connsiteX3" fmla="*/ 0 w 1193645"/>
              <a:gd name="connsiteY3" fmla="*/ 1707978 h 1712215"/>
              <a:gd name="connsiteX4" fmla="*/ 160188 w 1193645"/>
              <a:gd name="connsiteY4" fmla="*/ 3255 h 1712215"/>
              <a:gd name="connsiteX0" fmla="*/ 160188 w 1193645"/>
              <a:gd name="connsiteY0" fmla="*/ 3255 h 1712215"/>
              <a:gd name="connsiteX1" fmla="*/ 1193645 w 1193645"/>
              <a:gd name="connsiteY1" fmla="*/ 0 h 1712215"/>
              <a:gd name="connsiteX2" fmla="*/ 1041203 w 1193645"/>
              <a:gd name="connsiteY2" fmla="*/ 1712215 h 1712215"/>
              <a:gd name="connsiteX3" fmla="*/ 0 w 1193645"/>
              <a:gd name="connsiteY3" fmla="*/ 1707978 h 1712215"/>
              <a:gd name="connsiteX4" fmla="*/ 160188 w 1193645"/>
              <a:gd name="connsiteY4" fmla="*/ 3255 h 1712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645" h="1712215">
                <a:moveTo>
                  <a:pt x="160188" y="3255"/>
                </a:moveTo>
                <a:lnTo>
                  <a:pt x="1193645" y="0"/>
                </a:lnTo>
                <a:lnTo>
                  <a:pt x="1041203" y="1712215"/>
                </a:lnTo>
                <a:lnTo>
                  <a:pt x="0" y="1707978"/>
                </a:lnTo>
                <a:lnTo>
                  <a:pt x="160188" y="3255"/>
                </a:lnTo>
                <a:close/>
              </a:path>
            </a:pathLst>
          </a:cu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Image</a:t>
            </a:r>
          </a:p>
        </p:txBody>
      </p:sp>
      <p:sp>
        <p:nvSpPr>
          <p:cNvPr id="58" name="Espace réservé pour une image  2"/>
          <p:cNvSpPr>
            <a:spLocks noGrp="1"/>
          </p:cNvSpPr>
          <p:nvPr>
            <p:ph type="pic" idx="27" hasCustomPrompt="1"/>
          </p:nvPr>
        </p:nvSpPr>
        <p:spPr>
          <a:xfrm>
            <a:off x="3738927" y="4237882"/>
            <a:ext cx="1843759" cy="1561612"/>
          </a:xfrm>
          <a:custGeom>
            <a:avLst/>
            <a:gdLst>
              <a:gd name="connsiteX0" fmla="*/ 0 w 2775973"/>
              <a:gd name="connsiteY0" fmla="*/ 0 h 2376338"/>
              <a:gd name="connsiteX1" fmla="*/ 2775973 w 2775973"/>
              <a:gd name="connsiteY1" fmla="*/ 0 h 2376338"/>
              <a:gd name="connsiteX2" fmla="*/ 2775973 w 2775973"/>
              <a:gd name="connsiteY2" fmla="*/ 2376338 h 2376338"/>
              <a:gd name="connsiteX3" fmla="*/ 0 w 2775973"/>
              <a:gd name="connsiteY3" fmla="*/ 2376338 h 2376338"/>
              <a:gd name="connsiteX4" fmla="*/ 0 w 2775973"/>
              <a:gd name="connsiteY4" fmla="*/ 0 h 2376338"/>
              <a:gd name="connsiteX0" fmla="*/ 0 w 2775973"/>
              <a:gd name="connsiteY0" fmla="*/ 0 h 2376338"/>
              <a:gd name="connsiteX1" fmla="*/ 2460663 w 2775973"/>
              <a:gd name="connsiteY1" fmla="*/ 31531 h 2376338"/>
              <a:gd name="connsiteX2" fmla="*/ 2775973 w 2775973"/>
              <a:gd name="connsiteY2" fmla="*/ 2376338 h 2376338"/>
              <a:gd name="connsiteX3" fmla="*/ 0 w 2775973"/>
              <a:gd name="connsiteY3" fmla="*/ 2376338 h 2376338"/>
              <a:gd name="connsiteX4" fmla="*/ 0 w 2775973"/>
              <a:gd name="connsiteY4" fmla="*/ 0 h 2376338"/>
              <a:gd name="connsiteX0" fmla="*/ 489014 w 3264987"/>
              <a:gd name="connsiteY0" fmla="*/ 0 h 3749042"/>
              <a:gd name="connsiteX1" fmla="*/ 2949677 w 3264987"/>
              <a:gd name="connsiteY1" fmla="*/ 31531 h 3749042"/>
              <a:gd name="connsiteX2" fmla="*/ 3264987 w 3264987"/>
              <a:gd name="connsiteY2" fmla="*/ 2376338 h 3749042"/>
              <a:gd name="connsiteX3" fmla="*/ 0 w 3264987"/>
              <a:gd name="connsiteY3" fmla="*/ 3749042 h 3749042"/>
              <a:gd name="connsiteX4" fmla="*/ 489014 w 3264987"/>
              <a:gd name="connsiteY4" fmla="*/ 0 h 3749042"/>
              <a:gd name="connsiteX0" fmla="*/ 489014 w 2949677"/>
              <a:gd name="connsiteY0" fmla="*/ 0 h 3749042"/>
              <a:gd name="connsiteX1" fmla="*/ 2949677 w 2949677"/>
              <a:gd name="connsiteY1" fmla="*/ 31531 h 3749042"/>
              <a:gd name="connsiteX2" fmla="*/ 2321888 w 2949677"/>
              <a:gd name="connsiteY2" fmla="*/ 3718537 h 3749042"/>
              <a:gd name="connsiteX3" fmla="*/ 0 w 2949677"/>
              <a:gd name="connsiteY3" fmla="*/ 3749042 h 3749042"/>
              <a:gd name="connsiteX4" fmla="*/ 489014 w 2949677"/>
              <a:gd name="connsiteY4" fmla="*/ 0 h 3749042"/>
              <a:gd name="connsiteX0" fmla="*/ 607775 w 2949677"/>
              <a:gd name="connsiteY0" fmla="*/ 59982 h 3717511"/>
              <a:gd name="connsiteX1" fmla="*/ 2949677 w 2949677"/>
              <a:gd name="connsiteY1" fmla="*/ 0 h 3717511"/>
              <a:gd name="connsiteX2" fmla="*/ 2321888 w 2949677"/>
              <a:gd name="connsiteY2" fmla="*/ 3687006 h 3717511"/>
              <a:gd name="connsiteX3" fmla="*/ 0 w 2949677"/>
              <a:gd name="connsiteY3" fmla="*/ 3717511 h 3717511"/>
              <a:gd name="connsiteX4" fmla="*/ 607775 w 2949677"/>
              <a:gd name="connsiteY4" fmla="*/ 59982 h 3717511"/>
              <a:gd name="connsiteX0" fmla="*/ 607775 w 2935705"/>
              <a:gd name="connsiteY0" fmla="*/ 0 h 3657529"/>
              <a:gd name="connsiteX1" fmla="*/ 2935705 w 2935705"/>
              <a:gd name="connsiteY1" fmla="*/ 21363 h 3657529"/>
              <a:gd name="connsiteX2" fmla="*/ 2321888 w 2935705"/>
              <a:gd name="connsiteY2" fmla="*/ 3627024 h 3657529"/>
              <a:gd name="connsiteX3" fmla="*/ 0 w 2935705"/>
              <a:gd name="connsiteY3" fmla="*/ 3657529 h 3657529"/>
              <a:gd name="connsiteX4" fmla="*/ 607775 w 2935705"/>
              <a:gd name="connsiteY4" fmla="*/ 0 h 3657529"/>
              <a:gd name="connsiteX0" fmla="*/ 607775 w 2935705"/>
              <a:gd name="connsiteY0" fmla="*/ 0 h 3657529"/>
              <a:gd name="connsiteX1" fmla="*/ 2935705 w 2935705"/>
              <a:gd name="connsiteY1" fmla="*/ 21363 h 3657529"/>
              <a:gd name="connsiteX2" fmla="*/ 2335860 w 2935705"/>
              <a:gd name="connsiteY2" fmla="*/ 3647361 h 3657529"/>
              <a:gd name="connsiteX3" fmla="*/ 0 w 2935705"/>
              <a:gd name="connsiteY3" fmla="*/ 3657529 h 3657529"/>
              <a:gd name="connsiteX4" fmla="*/ 607775 w 2935705"/>
              <a:gd name="connsiteY4" fmla="*/ 0 h 3657529"/>
              <a:gd name="connsiteX0" fmla="*/ 607775 w 2935705"/>
              <a:gd name="connsiteY0" fmla="*/ 0 h 3647361"/>
              <a:gd name="connsiteX1" fmla="*/ 2935705 w 2935705"/>
              <a:gd name="connsiteY1" fmla="*/ 21363 h 3647361"/>
              <a:gd name="connsiteX2" fmla="*/ 2335860 w 2935705"/>
              <a:gd name="connsiteY2" fmla="*/ 3647361 h 3647361"/>
              <a:gd name="connsiteX3" fmla="*/ 0 w 2935705"/>
              <a:gd name="connsiteY3" fmla="*/ 3647361 h 3647361"/>
              <a:gd name="connsiteX4" fmla="*/ 607775 w 2935705"/>
              <a:gd name="connsiteY4" fmla="*/ 0 h 3647361"/>
              <a:gd name="connsiteX0" fmla="*/ 512984 w 2935705"/>
              <a:gd name="connsiteY0" fmla="*/ 0 h 3671709"/>
              <a:gd name="connsiteX1" fmla="*/ 2935705 w 2935705"/>
              <a:gd name="connsiteY1" fmla="*/ 45711 h 3671709"/>
              <a:gd name="connsiteX2" fmla="*/ 2335860 w 2935705"/>
              <a:gd name="connsiteY2" fmla="*/ 3671709 h 3671709"/>
              <a:gd name="connsiteX3" fmla="*/ 0 w 2935705"/>
              <a:gd name="connsiteY3" fmla="*/ 3671709 h 3671709"/>
              <a:gd name="connsiteX4" fmla="*/ 512984 w 2935705"/>
              <a:gd name="connsiteY4" fmla="*/ 0 h 3671709"/>
              <a:gd name="connsiteX0" fmla="*/ 501832 w 2935705"/>
              <a:gd name="connsiteY0" fmla="*/ 92259 h 3625998"/>
              <a:gd name="connsiteX1" fmla="*/ 2935705 w 2935705"/>
              <a:gd name="connsiteY1" fmla="*/ 0 h 3625998"/>
              <a:gd name="connsiteX2" fmla="*/ 2335860 w 2935705"/>
              <a:gd name="connsiteY2" fmla="*/ 3625998 h 3625998"/>
              <a:gd name="connsiteX3" fmla="*/ 0 w 2935705"/>
              <a:gd name="connsiteY3" fmla="*/ 3625998 h 3625998"/>
              <a:gd name="connsiteX4" fmla="*/ 501832 w 2935705"/>
              <a:gd name="connsiteY4" fmla="*/ 92259 h 3625998"/>
              <a:gd name="connsiteX0" fmla="*/ 434921 w 2935705"/>
              <a:gd name="connsiteY0" fmla="*/ 498053 h 3625998"/>
              <a:gd name="connsiteX1" fmla="*/ 2935705 w 2935705"/>
              <a:gd name="connsiteY1" fmla="*/ 0 h 3625998"/>
              <a:gd name="connsiteX2" fmla="*/ 2335860 w 2935705"/>
              <a:gd name="connsiteY2" fmla="*/ 3625998 h 3625998"/>
              <a:gd name="connsiteX3" fmla="*/ 0 w 2935705"/>
              <a:gd name="connsiteY3" fmla="*/ 3625998 h 3625998"/>
              <a:gd name="connsiteX4" fmla="*/ 434921 w 2935705"/>
              <a:gd name="connsiteY4" fmla="*/ 498053 h 3625998"/>
              <a:gd name="connsiteX0" fmla="*/ 200732 w 2701516"/>
              <a:gd name="connsiteY0" fmla="*/ 498053 h 3625998"/>
              <a:gd name="connsiteX1" fmla="*/ 2701516 w 2701516"/>
              <a:gd name="connsiteY1" fmla="*/ 0 h 3625998"/>
              <a:gd name="connsiteX2" fmla="*/ 2101671 w 2701516"/>
              <a:gd name="connsiteY2" fmla="*/ 3625998 h 3625998"/>
              <a:gd name="connsiteX3" fmla="*/ 0 w 2701516"/>
              <a:gd name="connsiteY3" fmla="*/ 2181371 h 3625998"/>
              <a:gd name="connsiteX4" fmla="*/ 200732 w 2701516"/>
              <a:gd name="connsiteY4" fmla="*/ 498053 h 3625998"/>
              <a:gd name="connsiteX0" fmla="*/ 200732 w 2701516"/>
              <a:gd name="connsiteY0" fmla="*/ 498053 h 2189487"/>
              <a:gd name="connsiteX1" fmla="*/ 2701516 w 2701516"/>
              <a:gd name="connsiteY1" fmla="*/ 0 h 2189487"/>
              <a:gd name="connsiteX2" fmla="*/ 908425 w 2701516"/>
              <a:gd name="connsiteY2" fmla="*/ 2189487 h 2189487"/>
              <a:gd name="connsiteX3" fmla="*/ 0 w 2701516"/>
              <a:gd name="connsiteY3" fmla="*/ 2181371 h 2189487"/>
              <a:gd name="connsiteX4" fmla="*/ 200732 w 2701516"/>
              <a:gd name="connsiteY4" fmla="*/ 498053 h 2189487"/>
              <a:gd name="connsiteX0" fmla="*/ 200732 w 1156988"/>
              <a:gd name="connsiteY0" fmla="*/ 11101 h 1702535"/>
              <a:gd name="connsiteX1" fmla="*/ 1156988 w 1156988"/>
              <a:gd name="connsiteY1" fmla="*/ 0 h 1702535"/>
              <a:gd name="connsiteX2" fmla="*/ 908425 w 1156988"/>
              <a:gd name="connsiteY2" fmla="*/ 1702535 h 1702535"/>
              <a:gd name="connsiteX3" fmla="*/ 0 w 1156988"/>
              <a:gd name="connsiteY3" fmla="*/ 1694419 h 1702535"/>
              <a:gd name="connsiteX4" fmla="*/ 200732 w 1156988"/>
              <a:gd name="connsiteY4" fmla="*/ 11101 h 1702535"/>
              <a:gd name="connsiteX0" fmla="*/ 200732 w 1184868"/>
              <a:gd name="connsiteY0" fmla="*/ 2985 h 1694419"/>
              <a:gd name="connsiteX1" fmla="*/ 1184868 w 1184868"/>
              <a:gd name="connsiteY1" fmla="*/ 0 h 1694419"/>
              <a:gd name="connsiteX2" fmla="*/ 908425 w 1184868"/>
              <a:gd name="connsiteY2" fmla="*/ 1694419 h 1694419"/>
              <a:gd name="connsiteX3" fmla="*/ 0 w 1184868"/>
              <a:gd name="connsiteY3" fmla="*/ 1686303 h 1694419"/>
              <a:gd name="connsiteX4" fmla="*/ 200732 w 1184868"/>
              <a:gd name="connsiteY4" fmla="*/ 2985 h 1694419"/>
              <a:gd name="connsiteX0" fmla="*/ 184004 w 1184868"/>
              <a:gd name="connsiteY0" fmla="*/ 2984 h 1694419"/>
              <a:gd name="connsiteX1" fmla="*/ 1184868 w 1184868"/>
              <a:gd name="connsiteY1" fmla="*/ 0 h 1694419"/>
              <a:gd name="connsiteX2" fmla="*/ 908425 w 1184868"/>
              <a:gd name="connsiteY2" fmla="*/ 1694419 h 1694419"/>
              <a:gd name="connsiteX3" fmla="*/ 0 w 1184868"/>
              <a:gd name="connsiteY3" fmla="*/ 1686303 h 1694419"/>
              <a:gd name="connsiteX4" fmla="*/ 184004 w 1184868"/>
              <a:gd name="connsiteY4" fmla="*/ 2984 h 1694419"/>
              <a:gd name="connsiteX0" fmla="*/ 184004 w 1173716"/>
              <a:gd name="connsiteY0" fmla="*/ 0 h 1691435"/>
              <a:gd name="connsiteX1" fmla="*/ 1173716 w 1173716"/>
              <a:gd name="connsiteY1" fmla="*/ 6200 h 1691435"/>
              <a:gd name="connsiteX2" fmla="*/ 908425 w 1173716"/>
              <a:gd name="connsiteY2" fmla="*/ 1691435 h 1691435"/>
              <a:gd name="connsiteX3" fmla="*/ 0 w 1173716"/>
              <a:gd name="connsiteY3" fmla="*/ 1683319 h 1691435"/>
              <a:gd name="connsiteX4" fmla="*/ 184004 w 1173716"/>
              <a:gd name="connsiteY4" fmla="*/ 0 h 1691435"/>
              <a:gd name="connsiteX0" fmla="*/ 184004 w 1173716"/>
              <a:gd name="connsiteY0" fmla="*/ 0 h 1700620"/>
              <a:gd name="connsiteX1" fmla="*/ 1173716 w 1173716"/>
              <a:gd name="connsiteY1" fmla="*/ 6200 h 1700620"/>
              <a:gd name="connsiteX2" fmla="*/ 914001 w 1173716"/>
              <a:gd name="connsiteY2" fmla="*/ 1700620 h 1700620"/>
              <a:gd name="connsiteX3" fmla="*/ 0 w 1173716"/>
              <a:gd name="connsiteY3" fmla="*/ 1683319 h 1700620"/>
              <a:gd name="connsiteX4" fmla="*/ 184004 w 1173716"/>
              <a:gd name="connsiteY4" fmla="*/ 0 h 1700620"/>
              <a:gd name="connsiteX0" fmla="*/ 184004 w 1173716"/>
              <a:gd name="connsiteY0" fmla="*/ 0 h 1691435"/>
              <a:gd name="connsiteX1" fmla="*/ 1173716 w 1173716"/>
              <a:gd name="connsiteY1" fmla="*/ 6200 h 1691435"/>
              <a:gd name="connsiteX2" fmla="*/ 891697 w 1173716"/>
              <a:gd name="connsiteY2" fmla="*/ 1691435 h 1691435"/>
              <a:gd name="connsiteX3" fmla="*/ 0 w 1173716"/>
              <a:gd name="connsiteY3" fmla="*/ 1683319 h 1691435"/>
              <a:gd name="connsiteX4" fmla="*/ 184004 w 1173716"/>
              <a:gd name="connsiteY4" fmla="*/ 0 h 1691435"/>
              <a:gd name="connsiteX0" fmla="*/ 184004 w 1173716"/>
              <a:gd name="connsiteY0" fmla="*/ 0 h 1683319"/>
              <a:gd name="connsiteX1" fmla="*/ 1173716 w 1173716"/>
              <a:gd name="connsiteY1" fmla="*/ 6200 h 1683319"/>
              <a:gd name="connsiteX2" fmla="*/ 914001 w 1173716"/>
              <a:gd name="connsiteY2" fmla="*/ 1673066 h 1683319"/>
              <a:gd name="connsiteX3" fmla="*/ 0 w 1173716"/>
              <a:gd name="connsiteY3" fmla="*/ 1683319 h 1683319"/>
              <a:gd name="connsiteX4" fmla="*/ 184004 w 1173716"/>
              <a:gd name="connsiteY4" fmla="*/ 0 h 1683319"/>
              <a:gd name="connsiteX0" fmla="*/ 184004 w 1173716"/>
              <a:gd name="connsiteY0" fmla="*/ 0 h 1683319"/>
              <a:gd name="connsiteX1" fmla="*/ 1173716 w 1173716"/>
              <a:gd name="connsiteY1" fmla="*/ 6200 h 1683319"/>
              <a:gd name="connsiteX2" fmla="*/ 941880 w 1173716"/>
              <a:gd name="connsiteY2" fmla="*/ 1682250 h 1683319"/>
              <a:gd name="connsiteX3" fmla="*/ 0 w 1173716"/>
              <a:gd name="connsiteY3" fmla="*/ 1683319 h 1683319"/>
              <a:gd name="connsiteX4" fmla="*/ 184004 w 1173716"/>
              <a:gd name="connsiteY4" fmla="*/ 0 h 1683319"/>
              <a:gd name="connsiteX0" fmla="*/ 217460 w 1207172"/>
              <a:gd name="connsiteY0" fmla="*/ 0 h 1692504"/>
              <a:gd name="connsiteX1" fmla="*/ 1207172 w 1207172"/>
              <a:gd name="connsiteY1" fmla="*/ 6200 h 1692504"/>
              <a:gd name="connsiteX2" fmla="*/ 975336 w 1207172"/>
              <a:gd name="connsiteY2" fmla="*/ 1682250 h 1692504"/>
              <a:gd name="connsiteX3" fmla="*/ 0 w 1207172"/>
              <a:gd name="connsiteY3" fmla="*/ 1692504 h 1692504"/>
              <a:gd name="connsiteX4" fmla="*/ 217460 w 1207172"/>
              <a:gd name="connsiteY4" fmla="*/ 0 h 1692504"/>
              <a:gd name="connsiteX0" fmla="*/ 217460 w 1201596"/>
              <a:gd name="connsiteY0" fmla="*/ 2984 h 1695488"/>
              <a:gd name="connsiteX1" fmla="*/ 1201596 w 1201596"/>
              <a:gd name="connsiteY1" fmla="*/ 0 h 1695488"/>
              <a:gd name="connsiteX2" fmla="*/ 975336 w 1201596"/>
              <a:gd name="connsiteY2" fmla="*/ 1685234 h 1695488"/>
              <a:gd name="connsiteX3" fmla="*/ 0 w 1201596"/>
              <a:gd name="connsiteY3" fmla="*/ 1695488 h 1695488"/>
              <a:gd name="connsiteX4" fmla="*/ 217460 w 1201596"/>
              <a:gd name="connsiteY4" fmla="*/ 2984 h 1695488"/>
              <a:gd name="connsiteX0" fmla="*/ 217460 w 1201596"/>
              <a:gd name="connsiteY0" fmla="*/ 0 h 1692504"/>
              <a:gd name="connsiteX1" fmla="*/ 1201596 w 1201596"/>
              <a:gd name="connsiteY1" fmla="*/ 15385 h 1692504"/>
              <a:gd name="connsiteX2" fmla="*/ 975336 w 1201596"/>
              <a:gd name="connsiteY2" fmla="*/ 1682250 h 1692504"/>
              <a:gd name="connsiteX3" fmla="*/ 0 w 1201596"/>
              <a:gd name="connsiteY3" fmla="*/ 1692504 h 1692504"/>
              <a:gd name="connsiteX4" fmla="*/ 217460 w 1201596"/>
              <a:gd name="connsiteY4" fmla="*/ 0 h 1692504"/>
              <a:gd name="connsiteX0" fmla="*/ 217460 w 1201596"/>
              <a:gd name="connsiteY0" fmla="*/ 2984 h 1677119"/>
              <a:gd name="connsiteX1" fmla="*/ 1201596 w 1201596"/>
              <a:gd name="connsiteY1" fmla="*/ 0 h 1677119"/>
              <a:gd name="connsiteX2" fmla="*/ 975336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980912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1058974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94418"/>
              <a:gd name="connsiteX1" fmla="*/ 1201596 w 1201596"/>
              <a:gd name="connsiteY1" fmla="*/ 0 h 1694418"/>
              <a:gd name="connsiteX2" fmla="*/ 1058974 w 1201596"/>
              <a:gd name="connsiteY2" fmla="*/ 1694418 h 1694418"/>
              <a:gd name="connsiteX3" fmla="*/ 0 w 1201596"/>
              <a:gd name="connsiteY3" fmla="*/ 1677119 h 1694418"/>
              <a:gd name="connsiteX4" fmla="*/ 217460 w 1201596"/>
              <a:gd name="connsiteY4" fmla="*/ 2984 h 1694418"/>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74135 h 1691434"/>
              <a:gd name="connsiteX4" fmla="*/ 217460 w 1223900"/>
              <a:gd name="connsiteY4" fmla="*/ 0 h 1691434"/>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83319 h 1691434"/>
              <a:gd name="connsiteX4" fmla="*/ 217460 w 1223900"/>
              <a:gd name="connsiteY4" fmla="*/ 0 h 1691434"/>
              <a:gd name="connsiteX0" fmla="*/ 217460 w 1212748"/>
              <a:gd name="connsiteY0" fmla="*/ 0 h 1691434"/>
              <a:gd name="connsiteX1" fmla="*/ 1212748 w 1212748"/>
              <a:gd name="connsiteY1" fmla="*/ 6200 h 1691434"/>
              <a:gd name="connsiteX2" fmla="*/ 1058974 w 1212748"/>
              <a:gd name="connsiteY2" fmla="*/ 1691434 h 1691434"/>
              <a:gd name="connsiteX3" fmla="*/ 0 w 1212748"/>
              <a:gd name="connsiteY3" fmla="*/ 1683319 h 1691434"/>
              <a:gd name="connsiteX4" fmla="*/ 217460 w 1212748"/>
              <a:gd name="connsiteY4" fmla="*/ 0 h 1691434"/>
              <a:gd name="connsiteX0" fmla="*/ 217460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217460 w 1212748"/>
              <a:gd name="connsiteY4" fmla="*/ 0 h 1691434"/>
              <a:gd name="connsiteX0" fmla="*/ 178429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8429 w 1212748"/>
              <a:gd name="connsiteY4" fmla="*/ 0 h 1691434"/>
              <a:gd name="connsiteX0" fmla="*/ 172853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2853 w 1212748"/>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2985 h 1685234"/>
              <a:gd name="connsiteX1" fmla="*/ 1201597 w 1201597"/>
              <a:gd name="connsiteY1" fmla="*/ 0 h 1685234"/>
              <a:gd name="connsiteX2" fmla="*/ 1042248 w 1201597"/>
              <a:gd name="connsiteY2" fmla="*/ 1685234 h 1685234"/>
              <a:gd name="connsiteX3" fmla="*/ 0 w 1201597"/>
              <a:gd name="connsiteY3" fmla="*/ 1677119 h 1685234"/>
              <a:gd name="connsiteX4" fmla="*/ 161702 w 1201597"/>
              <a:gd name="connsiteY4" fmla="*/ 2985 h 1685234"/>
              <a:gd name="connsiteX0" fmla="*/ 161702 w 1201597"/>
              <a:gd name="connsiteY0" fmla="*/ 2985 h 1677119"/>
              <a:gd name="connsiteX1" fmla="*/ 1201597 w 1201597"/>
              <a:gd name="connsiteY1" fmla="*/ 0 h 1677119"/>
              <a:gd name="connsiteX2" fmla="*/ 1042248 w 1201597"/>
              <a:gd name="connsiteY2" fmla="*/ 1676049 h 1677119"/>
              <a:gd name="connsiteX3" fmla="*/ 0 w 1201597"/>
              <a:gd name="connsiteY3" fmla="*/ 1677119 h 1677119"/>
              <a:gd name="connsiteX4" fmla="*/ 161702 w 1201597"/>
              <a:gd name="connsiteY4" fmla="*/ 2985 h 1677119"/>
              <a:gd name="connsiteX0" fmla="*/ 156126 w 1201597"/>
              <a:gd name="connsiteY0" fmla="*/ 2984 h 1677119"/>
              <a:gd name="connsiteX1" fmla="*/ 1201597 w 1201597"/>
              <a:gd name="connsiteY1" fmla="*/ 0 h 1677119"/>
              <a:gd name="connsiteX2" fmla="*/ 1042248 w 1201597"/>
              <a:gd name="connsiteY2" fmla="*/ 1676049 h 1677119"/>
              <a:gd name="connsiteX3" fmla="*/ 0 w 1201597"/>
              <a:gd name="connsiteY3" fmla="*/ 1677119 h 1677119"/>
              <a:gd name="connsiteX4" fmla="*/ 156126 w 1201597"/>
              <a:gd name="connsiteY4" fmla="*/ 2984 h 1677119"/>
              <a:gd name="connsiteX0" fmla="*/ 150550 w 1196021"/>
              <a:gd name="connsiteY0" fmla="*/ 2984 h 1695488"/>
              <a:gd name="connsiteX1" fmla="*/ 1196021 w 1196021"/>
              <a:gd name="connsiteY1" fmla="*/ 0 h 1695488"/>
              <a:gd name="connsiteX2" fmla="*/ 1036672 w 1196021"/>
              <a:gd name="connsiteY2" fmla="*/ 1676049 h 1695488"/>
              <a:gd name="connsiteX3" fmla="*/ 0 w 1196021"/>
              <a:gd name="connsiteY3" fmla="*/ 1695488 h 1695488"/>
              <a:gd name="connsiteX4" fmla="*/ 150550 w 1196021"/>
              <a:gd name="connsiteY4" fmla="*/ 2984 h 1695488"/>
              <a:gd name="connsiteX0" fmla="*/ 156126 w 1201597"/>
              <a:gd name="connsiteY0" fmla="*/ 2984 h 1695488"/>
              <a:gd name="connsiteX1" fmla="*/ 1201597 w 1201597"/>
              <a:gd name="connsiteY1" fmla="*/ 0 h 1695488"/>
              <a:gd name="connsiteX2" fmla="*/ 1042248 w 1201597"/>
              <a:gd name="connsiteY2" fmla="*/ 1676049 h 1695488"/>
              <a:gd name="connsiteX3" fmla="*/ 0 w 1201597"/>
              <a:gd name="connsiteY3" fmla="*/ 1695488 h 1695488"/>
              <a:gd name="connsiteX4" fmla="*/ 156126 w 1201597"/>
              <a:gd name="connsiteY4" fmla="*/ 2984 h 1695488"/>
              <a:gd name="connsiteX0" fmla="*/ 161702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61702 w 1207173"/>
              <a:gd name="connsiteY4" fmla="*/ 2984 h 1695488"/>
              <a:gd name="connsiteX0" fmla="*/ 156126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56126 w 1207173"/>
              <a:gd name="connsiteY4" fmla="*/ 2984 h 1695488"/>
              <a:gd name="connsiteX0" fmla="*/ 156126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56126 w 1207173"/>
              <a:gd name="connsiteY4" fmla="*/ 2984 h 1695488"/>
              <a:gd name="connsiteX0" fmla="*/ 167278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67278 w 1207173"/>
              <a:gd name="connsiteY4" fmla="*/ 2984 h 1695488"/>
              <a:gd name="connsiteX0" fmla="*/ 167278 w 1207173"/>
              <a:gd name="connsiteY0" fmla="*/ 2984 h 1713857"/>
              <a:gd name="connsiteX1" fmla="*/ 1207173 w 1207173"/>
              <a:gd name="connsiteY1" fmla="*/ 0 h 1713857"/>
              <a:gd name="connsiteX2" fmla="*/ 1047824 w 1207173"/>
              <a:gd name="connsiteY2" fmla="*/ 1694418 h 1713857"/>
              <a:gd name="connsiteX3" fmla="*/ 0 w 1207173"/>
              <a:gd name="connsiteY3" fmla="*/ 1713857 h 1713857"/>
              <a:gd name="connsiteX4" fmla="*/ 167278 w 1207173"/>
              <a:gd name="connsiteY4" fmla="*/ 2984 h 1713857"/>
              <a:gd name="connsiteX0" fmla="*/ 167278 w 1207173"/>
              <a:gd name="connsiteY0" fmla="*/ 2984 h 1704672"/>
              <a:gd name="connsiteX1" fmla="*/ 1207173 w 1207173"/>
              <a:gd name="connsiteY1" fmla="*/ 0 h 1704672"/>
              <a:gd name="connsiteX2" fmla="*/ 1047824 w 1207173"/>
              <a:gd name="connsiteY2" fmla="*/ 1694418 h 1704672"/>
              <a:gd name="connsiteX3" fmla="*/ 0 w 1207173"/>
              <a:gd name="connsiteY3" fmla="*/ 1704672 h 1704672"/>
              <a:gd name="connsiteX4" fmla="*/ 167278 w 1207173"/>
              <a:gd name="connsiteY4" fmla="*/ 2984 h 1704672"/>
              <a:gd name="connsiteX0" fmla="*/ 161702 w 1207173"/>
              <a:gd name="connsiteY0" fmla="*/ 0 h 1710872"/>
              <a:gd name="connsiteX1" fmla="*/ 1207173 w 1207173"/>
              <a:gd name="connsiteY1" fmla="*/ 6200 h 1710872"/>
              <a:gd name="connsiteX2" fmla="*/ 1047824 w 1207173"/>
              <a:gd name="connsiteY2" fmla="*/ 1700618 h 1710872"/>
              <a:gd name="connsiteX3" fmla="*/ 0 w 1207173"/>
              <a:gd name="connsiteY3" fmla="*/ 1710872 h 1710872"/>
              <a:gd name="connsiteX4" fmla="*/ 161702 w 1207173"/>
              <a:gd name="connsiteY4" fmla="*/ 0 h 1710872"/>
              <a:gd name="connsiteX0" fmla="*/ 167278 w 1212749"/>
              <a:gd name="connsiteY0" fmla="*/ 0 h 1700618"/>
              <a:gd name="connsiteX1" fmla="*/ 1212749 w 1212749"/>
              <a:gd name="connsiteY1" fmla="*/ 6200 h 1700618"/>
              <a:gd name="connsiteX2" fmla="*/ 1053400 w 1212749"/>
              <a:gd name="connsiteY2" fmla="*/ 1700618 h 1700618"/>
              <a:gd name="connsiteX3" fmla="*/ 0 w 1212749"/>
              <a:gd name="connsiteY3" fmla="*/ 1683319 h 1700618"/>
              <a:gd name="connsiteX4" fmla="*/ 167278 w 1212749"/>
              <a:gd name="connsiteY4" fmla="*/ 0 h 1700618"/>
              <a:gd name="connsiteX0" fmla="*/ 161702 w 1207173"/>
              <a:gd name="connsiteY0" fmla="*/ 0 h 1700618"/>
              <a:gd name="connsiteX1" fmla="*/ 1207173 w 1207173"/>
              <a:gd name="connsiteY1" fmla="*/ 6200 h 1700618"/>
              <a:gd name="connsiteX2" fmla="*/ 1047824 w 1207173"/>
              <a:gd name="connsiteY2" fmla="*/ 1700618 h 1700618"/>
              <a:gd name="connsiteX3" fmla="*/ 0 w 1207173"/>
              <a:gd name="connsiteY3" fmla="*/ 1674134 h 1700618"/>
              <a:gd name="connsiteX4" fmla="*/ 161702 w 1207173"/>
              <a:gd name="connsiteY4" fmla="*/ 0 h 1700618"/>
              <a:gd name="connsiteX0" fmla="*/ 161702 w 1207173"/>
              <a:gd name="connsiteY0" fmla="*/ 0 h 1695056"/>
              <a:gd name="connsiteX1" fmla="*/ 1207173 w 1207173"/>
              <a:gd name="connsiteY1" fmla="*/ 638 h 1695056"/>
              <a:gd name="connsiteX2" fmla="*/ 1047824 w 1207173"/>
              <a:gd name="connsiteY2" fmla="*/ 1695056 h 1695056"/>
              <a:gd name="connsiteX3" fmla="*/ 0 w 1207173"/>
              <a:gd name="connsiteY3" fmla="*/ 1668572 h 1695056"/>
              <a:gd name="connsiteX4" fmla="*/ 161702 w 1207173"/>
              <a:gd name="connsiteY4" fmla="*/ 0 h 1695056"/>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1702 w 1205485"/>
              <a:gd name="connsiteY4" fmla="*/ 0 h 1704723"/>
              <a:gd name="connsiteX0" fmla="*/ 158325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58325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3390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3390 w 1205485"/>
              <a:gd name="connsiteY4" fmla="*/ 0 h 1704723"/>
              <a:gd name="connsiteX0" fmla="*/ 163390 w 1205485"/>
              <a:gd name="connsiteY0" fmla="*/ 0 h 1710285"/>
              <a:gd name="connsiteX1" fmla="*/ 1205485 w 1205485"/>
              <a:gd name="connsiteY1" fmla="*/ 3419 h 1710285"/>
              <a:gd name="connsiteX2" fmla="*/ 1046136 w 1205485"/>
              <a:gd name="connsiteY2" fmla="*/ 1697837 h 1710285"/>
              <a:gd name="connsiteX3" fmla="*/ 0 w 1205485"/>
              <a:gd name="connsiteY3" fmla="*/ 1710285 h 1710285"/>
              <a:gd name="connsiteX4" fmla="*/ 163390 w 1205485"/>
              <a:gd name="connsiteY4" fmla="*/ 0 h 1710285"/>
              <a:gd name="connsiteX0" fmla="*/ 163390 w 1205485"/>
              <a:gd name="connsiteY0" fmla="*/ 0 h 1713066"/>
              <a:gd name="connsiteX1" fmla="*/ 1205485 w 1205485"/>
              <a:gd name="connsiteY1" fmla="*/ 3419 h 1713066"/>
              <a:gd name="connsiteX2" fmla="*/ 1046136 w 1205485"/>
              <a:gd name="connsiteY2" fmla="*/ 1697837 h 1713066"/>
              <a:gd name="connsiteX3" fmla="*/ 0 w 1205485"/>
              <a:gd name="connsiteY3" fmla="*/ 1713066 h 1713066"/>
              <a:gd name="connsiteX4" fmla="*/ 163390 w 1205485"/>
              <a:gd name="connsiteY4" fmla="*/ 0 h 1713066"/>
              <a:gd name="connsiteX0" fmla="*/ 163390 w 1205485"/>
              <a:gd name="connsiteY0" fmla="*/ 0 h 1707504"/>
              <a:gd name="connsiteX1" fmla="*/ 1205485 w 1205485"/>
              <a:gd name="connsiteY1" fmla="*/ 3419 h 1707504"/>
              <a:gd name="connsiteX2" fmla="*/ 1046136 w 1205485"/>
              <a:gd name="connsiteY2" fmla="*/ 1697837 h 1707504"/>
              <a:gd name="connsiteX3" fmla="*/ 0 w 1205485"/>
              <a:gd name="connsiteY3" fmla="*/ 1707504 h 1707504"/>
              <a:gd name="connsiteX4" fmla="*/ 163390 w 1205485"/>
              <a:gd name="connsiteY4" fmla="*/ 0 h 1707504"/>
              <a:gd name="connsiteX0" fmla="*/ 163390 w 1205485"/>
              <a:gd name="connsiteY0" fmla="*/ 0 h 1707504"/>
              <a:gd name="connsiteX1" fmla="*/ 1205485 w 1205485"/>
              <a:gd name="connsiteY1" fmla="*/ 3419 h 1707504"/>
              <a:gd name="connsiteX2" fmla="*/ 1046136 w 1205485"/>
              <a:gd name="connsiteY2" fmla="*/ 1706179 h 1707504"/>
              <a:gd name="connsiteX3" fmla="*/ 0 w 1205485"/>
              <a:gd name="connsiteY3" fmla="*/ 1707504 h 1707504"/>
              <a:gd name="connsiteX4" fmla="*/ 163390 w 1205485"/>
              <a:gd name="connsiteY4" fmla="*/ 0 h 1707504"/>
              <a:gd name="connsiteX0" fmla="*/ 163390 w 1205485"/>
              <a:gd name="connsiteY0" fmla="*/ 0 h 1711741"/>
              <a:gd name="connsiteX1" fmla="*/ 1205485 w 1205485"/>
              <a:gd name="connsiteY1" fmla="*/ 3419 h 1711741"/>
              <a:gd name="connsiteX2" fmla="*/ 1046136 w 1205485"/>
              <a:gd name="connsiteY2" fmla="*/ 1711741 h 1711741"/>
              <a:gd name="connsiteX3" fmla="*/ 0 w 1205485"/>
              <a:gd name="connsiteY3" fmla="*/ 1707504 h 1711741"/>
              <a:gd name="connsiteX4" fmla="*/ 163390 w 1205485"/>
              <a:gd name="connsiteY4" fmla="*/ 0 h 1711741"/>
              <a:gd name="connsiteX0" fmla="*/ 163390 w 1205485"/>
              <a:gd name="connsiteY0" fmla="*/ 2143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143 h 1708322"/>
              <a:gd name="connsiteX0" fmla="*/ 163390 w 1205485"/>
              <a:gd name="connsiteY0" fmla="*/ 24389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4389 h 1708322"/>
              <a:gd name="connsiteX0" fmla="*/ 166766 w 1205485"/>
              <a:gd name="connsiteY0" fmla="*/ 7704 h 1708322"/>
              <a:gd name="connsiteX1" fmla="*/ 1205485 w 1205485"/>
              <a:gd name="connsiteY1" fmla="*/ 0 h 1708322"/>
              <a:gd name="connsiteX2" fmla="*/ 1046136 w 1205485"/>
              <a:gd name="connsiteY2" fmla="*/ 1708322 h 1708322"/>
              <a:gd name="connsiteX3" fmla="*/ 0 w 1205485"/>
              <a:gd name="connsiteY3" fmla="*/ 1704085 h 1708322"/>
              <a:gd name="connsiteX4" fmla="*/ 166766 w 1205485"/>
              <a:gd name="connsiteY4" fmla="*/ 7704 h 1708322"/>
              <a:gd name="connsiteX0" fmla="*/ 166766 w 1205485"/>
              <a:gd name="connsiteY0" fmla="*/ 0 h 1708960"/>
              <a:gd name="connsiteX1" fmla="*/ 1205485 w 1205485"/>
              <a:gd name="connsiteY1" fmla="*/ 638 h 1708960"/>
              <a:gd name="connsiteX2" fmla="*/ 1046136 w 1205485"/>
              <a:gd name="connsiteY2" fmla="*/ 1708960 h 1708960"/>
              <a:gd name="connsiteX3" fmla="*/ 0 w 1205485"/>
              <a:gd name="connsiteY3" fmla="*/ 1704723 h 1708960"/>
              <a:gd name="connsiteX4" fmla="*/ 166766 w 1205485"/>
              <a:gd name="connsiteY4" fmla="*/ 0 h 1708960"/>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6766 w 1193645"/>
              <a:gd name="connsiteY4" fmla="*/ 6036 h 1714996"/>
              <a:gd name="connsiteX0" fmla="*/ 160188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0188 w 1193645"/>
              <a:gd name="connsiteY4" fmla="*/ 6036 h 1714996"/>
              <a:gd name="connsiteX0" fmla="*/ 160188 w 1193645"/>
              <a:gd name="connsiteY0" fmla="*/ 3255 h 1712215"/>
              <a:gd name="connsiteX1" fmla="*/ 1193645 w 1193645"/>
              <a:gd name="connsiteY1" fmla="*/ 0 h 1712215"/>
              <a:gd name="connsiteX2" fmla="*/ 1046136 w 1193645"/>
              <a:gd name="connsiteY2" fmla="*/ 1712215 h 1712215"/>
              <a:gd name="connsiteX3" fmla="*/ 0 w 1193645"/>
              <a:gd name="connsiteY3" fmla="*/ 1707978 h 1712215"/>
              <a:gd name="connsiteX4" fmla="*/ 160188 w 1193645"/>
              <a:gd name="connsiteY4" fmla="*/ 3255 h 1712215"/>
              <a:gd name="connsiteX0" fmla="*/ 160188 w 1193645"/>
              <a:gd name="connsiteY0" fmla="*/ 3255 h 1712215"/>
              <a:gd name="connsiteX1" fmla="*/ 1193645 w 1193645"/>
              <a:gd name="connsiteY1" fmla="*/ 0 h 1712215"/>
              <a:gd name="connsiteX2" fmla="*/ 1041203 w 1193645"/>
              <a:gd name="connsiteY2" fmla="*/ 1712215 h 1712215"/>
              <a:gd name="connsiteX3" fmla="*/ 0 w 1193645"/>
              <a:gd name="connsiteY3" fmla="*/ 1707978 h 1712215"/>
              <a:gd name="connsiteX4" fmla="*/ 160188 w 1193645"/>
              <a:gd name="connsiteY4" fmla="*/ 3255 h 1712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645" h="1712215">
                <a:moveTo>
                  <a:pt x="160188" y="3255"/>
                </a:moveTo>
                <a:lnTo>
                  <a:pt x="1193645" y="0"/>
                </a:lnTo>
                <a:lnTo>
                  <a:pt x="1041203" y="1712215"/>
                </a:lnTo>
                <a:lnTo>
                  <a:pt x="0" y="1707978"/>
                </a:lnTo>
                <a:lnTo>
                  <a:pt x="160188" y="3255"/>
                </a:lnTo>
                <a:close/>
              </a:path>
            </a:pathLst>
          </a:cu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Image</a:t>
            </a:r>
          </a:p>
        </p:txBody>
      </p:sp>
      <p:sp>
        <p:nvSpPr>
          <p:cNvPr id="59" name="Espace réservé pour une image  2"/>
          <p:cNvSpPr>
            <a:spLocks noGrp="1"/>
          </p:cNvSpPr>
          <p:nvPr>
            <p:ph type="pic" idx="28" hasCustomPrompt="1"/>
          </p:nvPr>
        </p:nvSpPr>
        <p:spPr>
          <a:xfrm>
            <a:off x="7180904" y="4237882"/>
            <a:ext cx="1843759" cy="1561612"/>
          </a:xfrm>
          <a:custGeom>
            <a:avLst/>
            <a:gdLst>
              <a:gd name="connsiteX0" fmla="*/ 0 w 2775973"/>
              <a:gd name="connsiteY0" fmla="*/ 0 h 2376338"/>
              <a:gd name="connsiteX1" fmla="*/ 2775973 w 2775973"/>
              <a:gd name="connsiteY1" fmla="*/ 0 h 2376338"/>
              <a:gd name="connsiteX2" fmla="*/ 2775973 w 2775973"/>
              <a:gd name="connsiteY2" fmla="*/ 2376338 h 2376338"/>
              <a:gd name="connsiteX3" fmla="*/ 0 w 2775973"/>
              <a:gd name="connsiteY3" fmla="*/ 2376338 h 2376338"/>
              <a:gd name="connsiteX4" fmla="*/ 0 w 2775973"/>
              <a:gd name="connsiteY4" fmla="*/ 0 h 2376338"/>
              <a:gd name="connsiteX0" fmla="*/ 0 w 2775973"/>
              <a:gd name="connsiteY0" fmla="*/ 0 h 2376338"/>
              <a:gd name="connsiteX1" fmla="*/ 2460663 w 2775973"/>
              <a:gd name="connsiteY1" fmla="*/ 31531 h 2376338"/>
              <a:gd name="connsiteX2" fmla="*/ 2775973 w 2775973"/>
              <a:gd name="connsiteY2" fmla="*/ 2376338 h 2376338"/>
              <a:gd name="connsiteX3" fmla="*/ 0 w 2775973"/>
              <a:gd name="connsiteY3" fmla="*/ 2376338 h 2376338"/>
              <a:gd name="connsiteX4" fmla="*/ 0 w 2775973"/>
              <a:gd name="connsiteY4" fmla="*/ 0 h 2376338"/>
              <a:gd name="connsiteX0" fmla="*/ 489014 w 3264987"/>
              <a:gd name="connsiteY0" fmla="*/ 0 h 3749042"/>
              <a:gd name="connsiteX1" fmla="*/ 2949677 w 3264987"/>
              <a:gd name="connsiteY1" fmla="*/ 31531 h 3749042"/>
              <a:gd name="connsiteX2" fmla="*/ 3264987 w 3264987"/>
              <a:gd name="connsiteY2" fmla="*/ 2376338 h 3749042"/>
              <a:gd name="connsiteX3" fmla="*/ 0 w 3264987"/>
              <a:gd name="connsiteY3" fmla="*/ 3749042 h 3749042"/>
              <a:gd name="connsiteX4" fmla="*/ 489014 w 3264987"/>
              <a:gd name="connsiteY4" fmla="*/ 0 h 3749042"/>
              <a:gd name="connsiteX0" fmla="*/ 489014 w 2949677"/>
              <a:gd name="connsiteY0" fmla="*/ 0 h 3749042"/>
              <a:gd name="connsiteX1" fmla="*/ 2949677 w 2949677"/>
              <a:gd name="connsiteY1" fmla="*/ 31531 h 3749042"/>
              <a:gd name="connsiteX2" fmla="*/ 2321888 w 2949677"/>
              <a:gd name="connsiteY2" fmla="*/ 3718537 h 3749042"/>
              <a:gd name="connsiteX3" fmla="*/ 0 w 2949677"/>
              <a:gd name="connsiteY3" fmla="*/ 3749042 h 3749042"/>
              <a:gd name="connsiteX4" fmla="*/ 489014 w 2949677"/>
              <a:gd name="connsiteY4" fmla="*/ 0 h 3749042"/>
              <a:gd name="connsiteX0" fmla="*/ 607775 w 2949677"/>
              <a:gd name="connsiteY0" fmla="*/ 59982 h 3717511"/>
              <a:gd name="connsiteX1" fmla="*/ 2949677 w 2949677"/>
              <a:gd name="connsiteY1" fmla="*/ 0 h 3717511"/>
              <a:gd name="connsiteX2" fmla="*/ 2321888 w 2949677"/>
              <a:gd name="connsiteY2" fmla="*/ 3687006 h 3717511"/>
              <a:gd name="connsiteX3" fmla="*/ 0 w 2949677"/>
              <a:gd name="connsiteY3" fmla="*/ 3717511 h 3717511"/>
              <a:gd name="connsiteX4" fmla="*/ 607775 w 2949677"/>
              <a:gd name="connsiteY4" fmla="*/ 59982 h 3717511"/>
              <a:gd name="connsiteX0" fmla="*/ 607775 w 2935705"/>
              <a:gd name="connsiteY0" fmla="*/ 0 h 3657529"/>
              <a:gd name="connsiteX1" fmla="*/ 2935705 w 2935705"/>
              <a:gd name="connsiteY1" fmla="*/ 21363 h 3657529"/>
              <a:gd name="connsiteX2" fmla="*/ 2321888 w 2935705"/>
              <a:gd name="connsiteY2" fmla="*/ 3627024 h 3657529"/>
              <a:gd name="connsiteX3" fmla="*/ 0 w 2935705"/>
              <a:gd name="connsiteY3" fmla="*/ 3657529 h 3657529"/>
              <a:gd name="connsiteX4" fmla="*/ 607775 w 2935705"/>
              <a:gd name="connsiteY4" fmla="*/ 0 h 3657529"/>
              <a:gd name="connsiteX0" fmla="*/ 607775 w 2935705"/>
              <a:gd name="connsiteY0" fmla="*/ 0 h 3657529"/>
              <a:gd name="connsiteX1" fmla="*/ 2935705 w 2935705"/>
              <a:gd name="connsiteY1" fmla="*/ 21363 h 3657529"/>
              <a:gd name="connsiteX2" fmla="*/ 2335860 w 2935705"/>
              <a:gd name="connsiteY2" fmla="*/ 3647361 h 3657529"/>
              <a:gd name="connsiteX3" fmla="*/ 0 w 2935705"/>
              <a:gd name="connsiteY3" fmla="*/ 3657529 h 3657529"/>
              <a:gd name="connsiteX4" fmla="*/ 607775 w 2935705"/>
              <a:gd name="connsiteY4" fmla="*/ 0 h 3657529"/>
              <a:gd name="connsiteX0" fmla="*/ 607775 w 2935705"/>
              <a:gd name="connsiteY0" fmla="*/ 0 h 3647361"/>
              <a:gd name="connsiteX1" fmla="*/ 2935705 w 2935705"/>
              <a:gd name="connsiteY1" fmla="*/ 21363 h 3647361"/>
              <a:gd name="connsiteX2" fmla="*/ 2335860 w 2935705"/>
              <a:gd name="connsiteY2" fmla="*/ 3647361 h 3647361"/>
              <a:gd name="connsiteX3" fmla="*/ 0 w 2935705"/>
              <a:gd name="connsiteY3" fmla="*/ 3647361 h 3647361"/>
              <a:gd name="connsiteX4" fmla="*/ 607775 w 2935705"/>
              <a:gd name="connsiteY4" fmla="*/ 0 h 3647361"/>
              <a:gd name="connsiteX0" fmla="*/ 512984 w 2935705"/>
              <a:gd name="connsiteY0" fmla="*/ 0 h 3671709"/>
              <a:gd name="connsiteX1" fmla="*/ 2935705 w 2935705"/>
              <a:gd name="connsiteY1" fmla="*/ 45711 h 3671709"/>
              <a:gd name="connsiteX2" fmla="*/ 2335860 w 2935705"/>
              <a:gd name="connsiteY2" fmla="*/ 3671709 h 3671709"/>
              <a:gd name="connsiteX3" fmla="*/ 0 w 2935705"/>
              <a:gd name="connsiteY3" fmla="*/ 3671709 h 3671709"/>
              <a:gd name="connsiteX4" fmla="*/ 512984 w 2935705"/>
              <a:gd name="connsiteY4" fmla="*/ 0 h 3671709"/>
              <a:gd name="connsiteX0" fmla="*/ 501832 w 2935705"/>
              <a:gd name="connsiteY0" fmla="*/ 92259 h 3625998"/>
              <a:gd name="connsiteX1" fmla="*/ 2935705 w 2935705"/>
              <a:gd name="connsiteY1" fmla="*/ 0 h 3625998"/>
              <a:gd name="connsiteX2" fmla="*/ 2335860 w 2935705"/>
              <a:gd name="connsiteY2" fmla="*/ 3625998 h 3625998"/>
              <a:gd name="connsiteX3" fmla="*/ 0 w 2935705"/>
              <a:gd name="connsiteY3" fmla="*/ 3625998 h 3625998"/>
              <a:gd name="connsiteX4" fmla="*/ 501832 w 2935705"/>
              <a:gd name="connsiteY4" fmla="*/ 92259 h 3625998"/>
              <a:gd name="connsiteX0" fmla="*/ 434921 w 2935705"/>
              <a:gd name="connsiteY0" fmla="*/ 498053 h 3625998"/>
              <a:gd name="connsiteX1" fmla="*/ 2935705 w 2935705"/>
              <a:gd name="connsiteY1" fmla="*/ 0 h 3625998"/>
              <a:gd name="connsiteX2" fmla="*/ 2335860 w 2935705"/>
              <a:gd name="connsiteY2" fmla="*/ 3625998 h 3625998"/>
              <a:gd name="connsiteX3" fmla="*/ 0 w 2935705"/>
              <a:gd name="connsiteY3" fmla="*/ 3625998 h 3625998"/>
              <a:gd name="connsiteX4" fmla="*/ 434921 w 2935705"/>
              <a:gd name="connsiteY4" fmla="*/ 498053 h 3625998"/>
              <a:gd name="connsiteX0" fmla="*/ 200732 w 2701516"/>
              <a:gd name="connsiteY0" fmla="*/ 498053 h 3625998"/>
              <a:gd name="connsiteX1" fmla="*/ 2701516 w 2701516"/>
              <a:gd name="connsiteY1" fmla="*/ 0 h 3625998"/>
              <a:gd name="connsiteX2" fmla="*/ 2101671 w 2701516"/>
              <a:gd name="connsiteY2" fmla="*/ 3625998 h 3625998"/>
              <a:gd name="connsiteX3" fmla="*/ 0 w 2701516"/>
              <a:gd name="connsiteY3" fmla="*/ 2181371 h 3625998"/>
              <a:gd name="connsiteX4" fmla="*/ 200732 w 2701516"/>
              <a:gd name="connsiteY4" fmla="*/ 498053 h 3625998"/>
              <a:gd name="connsiteX0" fmla="*/ 200732 w 2701516"/>
              <a:gd name="connsiteY0" fmla="*/ 498053 h 2189487"/>
              <a:gd name="connsiteX1" fmla="*/ 2701516 w 2701516"/>
              <a:gd name="connsiteY1" fmla="*/ 0 h 2189487"/>
              <a:gd name="connsiteX2" fmla="*/ 908425 w 2701516"/>
              <a:gd name="connsiteY2" fmla="*/ 2189487 h 2189487"/>
              <a:gd name="connsiteX3" fmla="*/ 0 w 2701516"/>
              <a:gd name="connsiteY3" fmla="*/ 2181371 h 2189487"/>
              <a:gd name="connsiteX4" fmla="*/ 200732 w 2701516"/>
              <a:gd name="connsiteY4" fmla="*/ 498053 h 2189487"/>
              <a:gd name="connsiteX0" fmla="*/ 200732 w 1156988"/>
              <a:gd name="connsiteY0" fmla="*/ 11101 h 1702535"/>
              <a:gd name="connsiteX1" fmla="*/ 1156988 w 1156988"/>
              <a:gd name="connsiteY1" fmla="*/ 0 h 1702535"/>
              <a:gd name="connsiteX2" fmla="*/ 908425 w 1156988"/>
              <a:gd name="connsiteY2" fmla="*/ 1702535 h 1702535"/>
              <a:gd name="connsiteX3" fmla="*/ 0 w 1156988"/>
              <a:gd name="connsiteY3" fmla="*/ 1694419 h 1702535"/>
              <a:gd name="connsiteX4" fmla="*/ 200732 w 1156988"/>
              <a:gd name="connsiteY4" fmla="*/ 11101 h 1702535"/>
              <a:gd name="connsiteX0" fmla="*/ 200732 w 1184868"/>
              <a:gd name="connsiteY0" fmla="*/ 2985 h 1694419"/>
              <a:gd name="connsiteX1" fmla="*/ 1184868 w 1184868"/>
              <a:gd name="connsiteY1" fmla="*/ 0 h 1694419"/>
              <a:gd name="connsiteX2" fmla="*/ 908425 w 1184868"/>
              <a:gd name="connsiteY2" fmla="*/ 1694419 h 1694419"/>
              <a:gd name="connsiteX3" fmla="*/ 0 w 1184868"/>
              <a:gd name="connsiteY3" fmla="*/ 1686303 h 1694419"/>
              <a:gd name="connsiteX4" fmla="*/ 200732 w 1184868"/>
              <a:gd name="connsiteY4" fmla="*/ 2985 h 1694419"/>
              <a:gd name="connsiteX0" fmla="*/ 184004 w 1184868"/>
              <a:gd name="connsiteY0" fmla="*/ 2984 h 1694419"/>
              <a:gd name="connsiteX1" fmla="*/ 1184868 w 1184868"/>
              <a:gd name="connsiteY1" fmla="*/ 0 h 1694419"/>
              <a:gd name="connsiteX2" fmla="*/ 908425 w 1184868"/>
              <a:gd name="connsiteY2" fmla="*/ 1694419 h 1694419"/>
              <a:gd name="connsiteX3" fmla="*/ 0 w 1184868"/>
              <a:gd name="connsiteY3" fmla="*/ 1686303 h 1694419"/>
              <a:gd name="connsiteX4" fmla="*/ 184004 w 1184868"/>
              <a:gd name="connsiteY4" fmla="*/ 2984 h 1694419"/>
              <a:gd name="connsiteX0" fmla="*/ 184004 w 1173716"/>
              <a:gd name="connsiteY0" fmla="*/ 0 h 1691435"/>
              <a:gd name="connsiteX1" fmla="*/ 1173716 w 1173716"/>
              <a:gd name="connsiteY1" fmla="*/ 6200 h 1691435"/>
              <a:gd name="connsiteX2" fmla="*/ 908425 w 1173716"/>
              <a:gd name="connsiteY2" fmla="*/ 1691435 h 1691435"/>
              <a:gd name="connsiteX3" fmla="*/ 0 w 1173716"/>
              <a:gd name="connsiteY3" fmla="*/ 1683319 h 1691435"/>
              <a:gd name="connsiteX4" fmla="*/ 184004 w 1173716"/>
              <a:gd name="connsiteY4" fmla="*/ 0 h 1691435"/>
              <a:gd name="connsiteX0" fmla="*/ 184004 w 1173716"/>
              <a:gd name="connsiteY0" fmla="*/ 0 h 1700620"/>
              <a:gd name="connsiteX1" fmla="*/ 1173716 w 1173716"/>
              <a:gd name="connsiteY1" fmla="*/ 6200 h 1700620"/>
              <a:gd name="connsiteX2" fmla="*/ 914001 w 1173716"/>
              <a:gd name="connsiteY2" fmla="*/ 1700620 h 1700620"/>
              <a:gd name="connsiteX3" fmla="*/ 0 w 1173716"/>
              <a:gd name="connsiteY3" fmla="*/ 1683319 h 1700620"/>
              <a:gd name="connsiteX4" fmla="*/ 184004 w 1173716"/>
              <a:gd name="connsiteY4" fmla="*/ 0 h 1700620"/>
              <a:gd name="connsiteX0" fmla="*/ 184004 w 1173716"/>
              <a:gd name="connsiteY0" fmla="*/ 0 h 1691435"/>
              <a:gd name="connsiteX1" fmla="*/ 1173716 w 1173716"/>
              <a:gd name="connsiteY1" fmla="*/ 6200 h 1691435"/>
              <a:gd name="connsiteX2" fmla="*/ 891697 w 1173716"/>
              <a:gd name="connsiteY2" fmla="*/ 1691435 h 1691435"/>
              <a:gd name="connsiteX3" fmla="*/ 0 w 1173716"/>
              <a:gd name="connsiteY3" fmla="*/ 1683319 h 1691435"/>
              <a:gd name="connsiteX4" fmla="*/ 184004 w 1173716"/>
              <a:gd name="connsiteY4" fmla="*/ 0 h 1691435"/>
              <a:gd name="connsiteX0" fmla="*/ 184004 w 1173716"/>
              <a:gd name="connsiteY0" fmla="*/ 0 h 1683319"/>
              <a:gd name="connsiteX1" fmla="*/ 1173716 w 1173716"/>
              <a:gd name="connsiteY1" fmla="*/ 6200 h 1683319"/>
              <a:gd name="connsiteX2" fmla="*/ 914001 w 1173716"/>
              <a:gd name="connsiteY2" fmla="*/ 1673066 h 1683319"/>
              <a:gd name="connsiteX3" fmla="*/ 0 w 1173716"/>
              <a:gd name="connsiteY3" fmla="*/ 1683319 h 1683319"/>
              <a:gd name="connsiteX4" fmla="*/ 184004 w 1173716"/>
              <a:gd name="connsiteY4" fmla="*/ 0 h 1683319"/>
              <a:gd name="connsiteX0" fmla="*/ 184004 w 1173716"/>
              <a:gd name="connsiteY0" fmla="*/ 0 h 1683319"/>
              <a:gd name="connsiteX1" fmla="*/ 1173716 w 1173716"/>
              <a:gd name="connsiteY1" fmla="*/ 6200 h 1683319"/>
              <a:gd name="connsiteX2" fmla="*/ 941880 w 1173716"/>
              <a:gd name="connsiteY2" fmla="*/ 1682250 h 1683319"/>
              <a:gd name="connsiteX3" fmla="*/ 0 w 1173716"/>
              <a:gd name="connsiteY3" fmla="*/ 1683319 h 1683319"/>
              <a:gd name="connsiteX4" fmla="*/ 184004 w 1173716"/>
              <a:gd name="connsiteY4" fmla="*/ 0 h 1683319"/>
              <a:gd name="connsiteX0" fmla="*/ 217460 w 1207172"/>
              <a:gd name="connsiteY0" fmla="*/ 0 h 1692504"/>
              <a:gd name="connsiteX1" fmla="*/ 1207172 w 1207172"/>
              <a:gd name="connsiteY1" fmla="*/ 6200 h 1692504"/>
              <a:gd name="connsiteX2" fmla="*/ 975336 w 1207172"/>
              <a:gd name="connsiteY2" fmla="*/ 1682250 h 1692504"/>
              <a:gd name="connsiteX3" fmla="*/ 0 w 1207172"/>
              <a:gd name="connsiteY3" fmla="*/ 1692504 h 1692504"/>
              <a:gd name="connsiteX4" fmla="*/ 217460 w 1207172"/>
              <a:gd name="connsiteY4" fmla="*/ 0 h 1692504"/>
              <a:gd name="connsiteX0" fmla="*/ 217460 w 1201596"/>
              <a:gd name="connsiteY0" fmla="*/ 2984 h 1695488"/>
              <a:gd name="connsiteX1" fmla="*/ 1201596 w 1201596"/>
              <a:gd name="connsiteY1" fmla="*/ 0 h 1695488"/>
              <a:gd name="connsiteX2" fmla="*/ 975336 w 1201596"/>
              <a:gd name="connsiteY2" fmla="*/ 1685234 h 1695488"/>
              <a:gd name="connsiteX3" fmla="*/ 0 w 1201596"/>
              <a:gd name="connsiteY3" fmla="*/ 1695488 h 1695488"/>
              <a:gd name="connsiteX4" fmla="*/ 217460 w 1201596"/>
              <a:gd name="connsiteY4" fmla="*/ 2984 h 1695488"/>
              <a:gd name="connsiteX0" fmla="*/ 217460 w 1201596"/>
              <a:gd name="connsiteY0" fmla="*/ 0 h 1692504"/>
              <a:gd name="connsiteX1" fmla="*/ 1201596 w 1201596"/>
              <a:gd name="connsiteY1" fmla="*/ 15385 h 1692504"/>
              <a:gd name="connsiteX2" fmla="*/ 975336 w 1201596"/>
              <a:gd name="connsiteY2" fmla="*/ 1682250 h 1692504"/>
              <a:gd name="connsiteX3" fmla="*/ 0 w 1201596"/>
              <a:gd name="connsiteY3" fmla="*/ 1692504 h 1692504"/>
              <a:gd name="connsiteX4" fmla="*/ 217460 w 1201596"/>
              <a:gd name="connsiteY4" fmla="*/ 0 h 1692504"/>
              <a:gd name="connsiteX0" fmla="*/ 217460 w 1201596"/>
              <a:gd name="connsiteY0" fmla="*/ 2984 h 1677119"/>
              <a:gd name="connsiteX1" fmla="*/ 1201596 w 1201596"/>
              <a:gd name="connsiteY1" fmla="*/ 0 h 1677119"/>
              <a:gd name="connsiteX2" fmla="*/ 975336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980912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77119"/>
              <a:gd name="connsiteX1" fmla="*/ 1201596 w 1201596"/>
              <a:gd name="connsiteY1" fmla="*/ 0 h 1677119"/>
              <a:gd name="connsiteX2" fmla="*/ 1058974 w 1201596"/>
              <a:gd name="connsiteY2" fmla="*/ 1666865 h 1677119"/>
              <a:gd name="connsiteX3" fmla="*/ 0 w 1201596"/>
              <a:gd name="connsiteY3" fmla="*/ 1677119 h 1677119"/>
              <a:gd name="connsiteX4" fmla="*/ 217460 w 1201596"/>
              <a:gd name="connsiteY4" fmla="*/ 2984 h 1677119"/>
              <a:gd name="connsiteX0" fmla="*/ 217460 w 1201596"/>
              <a:gd name="connsiteY0" fmla="*/ 2984 h 1694418"/>
              <a:gd name="connsiteX1" fmla="*/ 1201596 w 1201596"/>
              <a:gd name="connsiteY1" fmla="*/ 0 h 1694418"/>
              <a:gd name="connsiteX2" fmla="*/ 1058974 w 1201596"/>
              <a:gd name="connsiteY2" fmla="*/ 1694418 h 1694418"/>
              <a:gd name="connsiteX3" fmla="*/ 0 w 1201596"/>
              <a:gd name="connsiteY3" fmla="*/ 1677119 h 1694418"/>
              <a:gd name="connsiteX4" fmla="*/ 217460 w 1201596"/>
              <a:gd name="connsiteY4" fmla="*/ 2984 h 1694418"/>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74135 h 1691434"/>
              <a:gd name="connsiteX4" fmla="*/ 217460 w 1223900"/>
              <a:gd name="connsiteY4" fmla="*/ 0 h 1691434"/>
              <a:gd name="connsiteX0" fmla="*/ 217460 w 1223900"/>
              <a:gd name="connsiteY0" fmla="*/ 0 h 1691434"/>
              <a:gd name="connsiteX1" fmla="*/ 1223900 w 1223900"/>
              <a:gd name="connsiteY1" fmla="*/ 6200 h 1691434"/>
              <a:gd name="connsiteX2" fmla="*/ 1058974 w 1223900"/>
              <a:gd name="connsiteY2" fmla="*/ 1691434 h 1691434"/>
              <a:gd name="connsiteX3" fmla="*/ 0 w 1223900"/>
              <a:gd name="connsiteY3" fmla="*/ 1683319 h 1691434"/>
              <a:gd name="connsiteX4" fmla="*/ 217460 w 1223900"/>
              <a:gd name="connsiteY4" fmla="*/ 0 h 1691434"/>
              <a:gd name="connsiteX0" fmla="*/ 217460 w 1212748"/>
              <a:gd name="connsiteY0" fmla="*/ 0 h 1691434"/>
              <a:gd name="connsiteX1" fmla="*/ 1212748 w 1212748"/>
              <a:gd name="connsiteY1" fmla="*/ 6200 h 1691434"/>
              <a:gd name="connsiteX2" fmla="*/ 1058974 w 1212748"/>
              <a:gd name="connsiteY2" fmla="*/ 1691434 h 1691434"/>
              <a:gd name="connsiteX3" fmla="*/ 0 w 1212748"/>
              <a:gd name="connsiteY3" fmla="*/ 1683319 h 1691434"/>
              <a:gd name="connsiteX4" fmla="*/ 217460 w 1212748"/>
              <a:gd name="connsiteY4" fmla="*/ 0 h 1691434"/>
              <a:gd name="connsiteX0" fmla="*/ 217460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217460 w 1212748"/>
              <a:gd name="connsiteY4" fmla="*/ 0 h 1691434"/>
              <a:gd name="connsiteX0" fmla="*/ 178429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8429 w 1212748"/>
              <a:gd name="connsiteY4" fmla="*/ 0 h 1691434"/>
              <a:gd name="connsiteX0" fmla="*/ 172853 w 1212748"/>
              <a:gd name="connsiteY0" fmla="*/ 0 h 1691434"/>
              <a:gd name="connsiteX1" fmla="*/ 1212748 w 1212748"/>
              <a:gd name="connsiteY1" fmla="*/ 6200 h 1691434"/>
              <a:gd name="connsiteX2" fmla="*/ 1053399 w 1212748"/>
              <a:gd name="connsiteY2" fmla="*/ 1691434 h 1691434"/>
              <a:gd name="connsiteX3" fmla="*/ 0 w 1212748"/>
              <a:gd name="connsiteY3" fmla="*/ 1683319 h 1691434"/>
              <a:gd name="connsiteX4" fmla="*/ 172853 w 1212748"/>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0 h 1691434"/>
              <a:gd name="connsiteX1" fmla="*/ 1201597 w 1201597"/>
              <a:gd name="connsiteY1" fmla="*/ 6200 h 1691434"/>
              <a:gd name="connsiteX2" fmla="*/ 1042248 w 1201597"/>
              <a:gd name="connsiteY2" fmla="*/ 1691434 h 1691434"/>
              <a:gd name="connsiteX3" fmla="*/ 0 w 1201597"/>
              <a:gd name="connsiteY3" fmla="*/ 1683319 h 1691434"/>
              <a:gd name="connsiteX4" fmla="*/ 161702 w 1201597"/>
              <a:gd name="connsiteY4" fmla="*/ 0 h 1691434"/>
              <a:gd name="connsiteX0" fmla="*/ 161702 w 1201597"/>
              <a:gd name="connsiteY0" fmla="*/ 2985 h 1685234"/>
              <a:gd name="connsiteX1" fmla="*/ 1201597 w 1201597"/>
              <a:gd name="connsiteY1" fmla="*/ 0 h 1685234"/>
              <a:gd name="connsiteX2" fmla="*/ 1042248 w 1201597"/>
              <a:gd name="connsiteY2" fmla="*/ 1685234 h 1685234"/>
              <a:gd name="connsiteX3" fmla="*/ 0 w 1201597"/>
              <a:gd name="connsiteY3" fmla="*/ 1677119 h 1685234"/>
              <a:gd name="connsiteX4" fmla="*/ 161702 w 1201597"/>
              <a:gd name="connsiteY4" fmla="*/ 2985 h 1685234"/>
              <a:gd name="connsiteX0" fmla="*/ 161702 w 1201597"/>
              <a:gd name="connsiteY0" fmla="*/ 2985 h 1677119"/>
              <a:gd name="connsiteX1" fmla="*/ 1201597 w 1201597"/>
              <a:gd name="connsiteY1" fmla="*/ 0 h 1677119"/>
              <a:gd name="connsiteX2" fmla="*/ 1042248 w 1201597"/>
              <a:gd name="connsiteY2" fmla="*/ 1676049 h 1677119"/>
              <a:gd name="connsiteX3" fmla="*/ 0 w 1201597"/>
              <a:gd name="connsiteY3" fmla="*/ 1677119 h 1677119"/>
              <a:gd name="connsiteX4" fmla="*/ 161702 w 1201597"/>
              <a:gd name="connsiteY4" fmla="*/ 2985 h 1677119"/>
              <a:gd name="connsiteX0" fmla="*/ 156126 w 1201597"/>
              <a:gd name="connsiteY0" fmla="*/ 2984 h 1677119"/>
              <a:gd name="connsiteX1" fmla="*/ 1201597 w 1201597"/>
              <a:gd name="connsiteY1" fmla="*/ 0 h 1677119"/>
              <a:gd name="connsiteX2" fmla="*/ 1042248 w 1201597"/>
              <a:gd name="connsiteY2" fmla="*/ 1676049 h 1677119"/>
              <a:gd name="connsiteX3" fmla="*/ 0 w 1201597"/>
              <a:gd name="connsiteY3" fmla="*/ 1677119 h 1677119"/>
              <a:gd name="connsiteX4" fmla="*/ 156126 w 1201597"/>
              <a:gd name="connsiteY4" fmla="*/ 2984 h 1677119"/>
              <a:gd name="connsiteX0" fmla="*/ 150550 w 1196021"/>
              <a:gd name="connsiteY0" fmla="*/ 2984 h 1695488"/>
              <a:gd name="connsiteX1" fmla="*/ 1196021 w 1196021"/>
              <a:gd name="connsiteY1" fmla="*/ 0 h 1695488"/>
              <a:gd name="connsiteX2" fmla="*/ 1036672 w 1196021"/>
              <a:gd name="connsiteY2" fmla="*/ 1676049 h 1695488"/>
              <a:gd name="connsiteX3" fmla="*/ 0 w 1196021"/>
              <a:gd name="connsiteY3" fmla="*/ 1695488 h 1695488"/>
              <a:gd name="connsiteX4" fmla="*/ 150550 w 1196021"/>
              <a:gd name="connsiteY4" fmla="*/ 2984 h 1695488"/>
              <a:gd name="connsiteX0" fmla="*/ 156126 w 1201597"/>
              <a:gd name="connsiteY0" fmla="*/ 2984 h 1695488"/>
              <a:gd name="connsiteX1" fmla="*/ 1201597 w 1201597"/>
              <a:gd name="connsiteY1" fmla="*/ 0 h 1695488"/>
              <a:gd name="connsiteX2" fmla="*/ 1042248 w 1201597"/>
              <a:gd name="connsiteY2" fmla="*/ 1676049 h 1695488"/>
              <a:gd name="connsiteX3" fmla="*/ 0 w 1201597"/>
              <a:gd name="connsiteY3" fmla="*/ 1695488 h 1695488"/>
              <a:gd name="connsiteX4" fmla="*/ 156126 w 1201597"/>
              <a:gd name="connsiteY4" fmla="*/ 2984 h 1695488"/>
              <a:gd name="connsiteX0" fmla="*/ 161702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61702 w 1207173"/>
              <a:gd name="connsiteY4" fmla="*/ 2984 h 1695488"/>
              <a:gd name="connsiteX0" fmla="*/ 156126 w 1207173"/>
              <a:gd name="connsiteY0" fmla="*/ 2984 h 1695488"/>
              <a:gd name="connsiteX1" fmla="*/ 1207173 w 1207173"/>
              <a:gd name="connsiteY1" fmla="*/ 0 h 1695488"/>
              <a:gd name="connsiteX2" fmla="*/ 1047824 w 1207173"/>
              <a:gd name="connsiteY2" fmla="*/ 1676049 h 1695488"/>
              <a:gd name="connsiteX3" fmla="*/ 0 w 1207173"/>
              <a:gd name="connsiteY3" fmla="*/ 1695488 h 1695488"/>
              <a:gd name="connsiteX4" fmla="*/ 156126 w 1207173"/>
              <a:gd name="connsiteY4" fmla="*/ 2984 h 1695488"/>
              <a:gd name="connsiteX0" fmla="*/ 156126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56126 w 1207173"/>
              <a:gd name="connsiteY4" fmla="*/ 2984 h 1695488"/>
              <a:gd name="connsiteX0" fmla="*/ 167278 w 1207173"/>
              <a:gd name="connsiteY0" fmla="*/ 2984 h 1695488"/>
              <a:gd name="connsiteX1" fmla="*/ 1207173 w 1207173"/>
              <a:gd name="connsiteY1" fmla="*/ 0 h 1695488"/>
              <a:gd name="connsiteX2" fmla="*/ 1047824 w 1207173"/>
              <a:gd name="connsiteY2" fmla="*/ 1694418 h 1695488"/>
              <a:gd name="connsiteX3" fmla="*/ 0 w 1207173"/>
              <a:gd name="connsiteY3" fmla="*/ 1695488 h 1695488"/>
              <a:gd name="connsiteX4" fmla="*/ 167278 w 1207173"/>
              <a:gd name="connsiteY4" fmla="*/ 2984 h 1695488"/>
              <a:gd name="connsiteX0" fmla="*/ 167278 w 1207173"/>
              <a:gd name="connsiteY0" fmla="*/ 2984 h 1713857"/>
              <a:gd name="connsiteX1" fmla="*/ 1207173 w 1207173"/>
              <a:gd name="connsiteY1" fmla="*/ 0 h 1713857"/>
              <a:gd name="connsiteX2" fmla="*/ 1047824 w 1207173"/>
              <a:gd name="connsiteY2" fmla="*/ 1694418 h 1713857"/>
              <a:gd name="connsiteX3" fmla="*/ 0 w 1207173"/>
              <a:gd name="connsiteY3" fmla="*/ 1713857 h 1713857"/>
              <a:gd name="connsiteX4" fmla="*/ 167278 w 1207173"/>
              <a:gd name="connsiteY4" fmla="*/ 2984 h 1713857"/>
              <a:gd name="connsiteX0" fmla="*/ 167278 w 1207173"/>
              <a:gd name="connsiteY0" fmla="*/ 2984 h 1704672"/>
              <a:gd name="connsiteX1" fmla="*/ 1207173 w 1207173"/>
              <a:gd name="connsiteY1" fmla="*/ 0 h 1704672"/>
              <a:gd name="connsiteX2" fmla="*/ 1047824 w 1207173"/>
              <a:gd name="connsiteY2" fmla="*/ 1694418 h 1704672"/>
              <a:gd name="connsiteX3" fmla="*/ 0 w 1207173"/>
              <a:gd name="connsiteY3" fmla="*/ 1704672 h 1704672"/>
              <a:gd name="connsiteX4" fmla="*/ 167278 w 1207173"/>
              <a:gd name="connsiteY4" fmla="*/ 2984 h 1704672"/>
              <a:gd name="connsiteX0" fmla="*/ 161702 w 1207173"/>
              <a:gd name="connsiteY0" fmla="*/ 0 h 1710872"/>
              <a:gd name="connsiteX1" fmla="*/ 1207173 w 1207173"/>
              <a:gd name="connsiteY1" fmla="*/ 6200 h 1710872"/>
              <a:gd name="connsiteX2" fmla="*/ 1047824 w 1207173"/>
              <a:gd name="connsiteY2" fmla="*/ 1700618 h 1710872"/>
              <a:gd name="connsiteX3" fmla="*/ 0 w 1207173"/>
              <a:gd name="connsiteY3" fmla="*/ 1710872 h 1710872"/>
              <a:gd name="connsiteX4" fmla="*/ 161702 w 1207173"/>
              <a:gd name="connsiteY4" fmla="*/ 0 h 1710872"/>
              <a:gd name="connsiteX0" fmla="*/ 167278 w 1212749"/>
              <a:gd name="connsiteY0" fmla="*/ 0 h 1700618"/>
              <a:gd name="connsiteX1" fmla="*/ 1212749 w 1212749"/>
              <a:gd name="connsiteY1" fmla="*/ 6200 h 1700618"/>
              <a:gd name="connsiteX2" fmla="*/ 1053400 w 1212749"/>
              <a:gd name="connsiteY2" fmla="*/ 1700618 h 1700618"/>
              <a:gd name="connsiteX3" fmla="*/ 0 w 1212749"/>
              <a:gd name="connsiteY3" fmla="*/ 1683319 h 1700618"/>
              <a:gd name="connsiteX4" fmla="*/ 167278 w 1212749"/>
              <a:gd name="connsiteY4" fmla="*/ 0 h 1700618"/>
              <a:gd name="connsiteX0" fmla="*/ 161702 w 1207173"/>
              <a:gd name="connsiteY0" fmla="*/ 0 h 1700618"/>
              <a:gd name="connsiteX1" fmla="*/ 1207173 w 1207173"/>
              <a:gd name="connsiteY1" fmla="*/ 6200 h 1700618"/>
              <a:gd name="connsiteX2" fmla="*/ 1047824 w 1207173"/>
              <a:gd name="connsiteY2" fmla="*/ 1700618 h 1700618"/>
              <a:gd name="connsiteX3" fmla="*/ 0 w 1207173"/>
              <a:gd name="connsiteY3" fmla="*/ 1674134 h 1700618"/>
              <a:gd name="connsiteX4" fmla="*/ 161702 w 1207173"/>
              <a:gd name="connsiteY4" fmla="*/ 0 h 1700618"/>
              <a:gd name="connsiteX0" fmla="*/ 161702 w 1207173"/>
              <a:gd name="connsiteY0" fmla="*/ 0 h 1695056"/>
              <a:gd name="connsiteX1" fmla="*/ 1207173 w 1207173"/>
              <a:gd name="connsiteY1" fmla="*/ 638 h 1695056"/>
              <a:gd name="connsiteX2" fmla="*/ 1047824 w 1207173"/>
              <a:gd name="connsiteY2" fmla="*/ 1695056 h 1695056"/>
              <a:gd name="connsiteX3" fmla="*/ 0 w 1207173"/>
              <a:gd name="connsiteY3" fmla="*/ 1668572 h 1695056"/>
              <a:gd name="connsiteX4" fmla="*/ 161702 w 1207173"/>
              <a:gd name="connsiteY4" fmla="*/ 0 h 1695056"/>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0014 w 1205485"/>
              <a:gd name="connsiteY0" fmla="*/ 0 h 1701942"/>
              <a:gd name="connsiteX1" fmla="*/ 1205485 w 1205485"/>
              <a:gd name="connsiteY1" fmla="*/ 638 h 1701942"/>
              <a:gd name="connsiteX2" fmla="*/ 1046136 w 1205485"/>
              <a:gd name="connsiteY2" fmla="*/ 1695056 h 1701942"/>
              <a:gd name="connsiteX3" fmla="*/ 0 w 1205485"/>
              <a:gd name="connsiteY3" fmla="*/ 1701942 h 1701942"/>
              <a:gd name="connsiteX4" fmla="*/ 160014 w 1205485"/>
              <a:gd name="connsiteY4" fmla="*/ 0 h 1701942"/>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1702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1702 w 1205485"/>
              <a:gd name="connsiteY4" fmla="*/ 0 h 1704723"/>
              <a:gd name="connsiteX0" fmla="*/ 158325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58325 w 1205485"/>
              <a:gd name="connsiteY4" fmla="*/ 2143 h 1701304"/>
              <a:gd name="connsiteX0" fmla="*/ 161702 w 1205485"/>
              <a:gd name="connsiteY0" fmla="*/ 2143 h 1701304"/>
              <a:gd name="connsiteX1" fmla="*/ 1205485 w 1205485"/>
              <a:gd name="connsiteY1" fmla="*/ 0 h 1701304"/>
              <a:gd name="connsiteX2" fmla="*/ 1046136 w 1205485"/>
              <a:gd name="connsiteY2" fmla="*/ 1694418 h 1701304"/>
              <a:gd name="connsiteX3" fmla="*/ 0 w 1205485"/>
              <a:gd name="connsiteY3" fmla="*/ 1701304 h 1701304"/>
              <a:gd name="connsiteX4" fmla="*/ 161702 w 1205485"/>
              <a:gd name="connsiteY4" fmla="*/ 2143 h 1701304"/>
              <a:gd name="connsiteX0" fmla="*/ 163390 w 1205485"/>
              <a:gd name="connsiteY0" fmla="*/ 0 h 1704723"/>
              <a:gd name="connsiteX1" fmla="*/ 1205485 w 1205485"/>
              <a:gd name="connsiteY1" fmla="*/ 3419 h 1704723"/>
              <a:gd name="connsiteX2" fmla="*/ 1046136 w 1205485"/>
              <a:gd name="connsiteY2" fmla="*/ 1697837 h 1704723"/>
              <a:gd name="connsiteX3" fmla="*/ 0 w 1205485"/>
              <a:gd name="connsiteY3" fmla="*/ 1704723 h 1704723"/>
              <a:gd name="connsiteX4" fmla="*/ 163390 w 1205485"/>
              <a:gd name="connsiteY4" fmla="*/ 0 h 1704723"/>
              <a:gd name="connsiteX0" fmla="*/ 163390 w 1205485"/>
              <a:gd name="connsiteY0" fmla="*/ 0 h 1710285"/>
              <a:gd name="connsiteX1" fmla="*/ 1205485 w 1205485"/>
              <a:gd name="connsiteY1" fmla="*/ 3419 h 1710285"/>
              <a:gd name="connsiteX2" fmla="*/ 1046136 w 1205485"/>
              <a:gd name="connsiteY2" fmla="*/ 1697837 h 1710285"/>
              <a:gd name="connsiteX3" fmla="*/ 0 w 1205485"/>
              <a:gd name="connsiteY3" fmla="*/ 1710285 h 1710285"/>
              <a:gd name="connsiteX4" fmla="*/ 163390 w 1205485"/>
              <a:gd name="connsiteY4" fmla="*/ 0 h 1710285"/>
              <a:gd name="connsiteX0" fmla="*/ 163390 w 1205485"/>
              <a:gd name="connsiteY0" fmla="*/ 0 h 1713066"/>
              <a:gd name="connsiteX1" fmla="*/ 1205485 w 1205485"/>
              <a:gd name="connsiteY1" fmla="*/ 3419 h 1713066"/>
              <a:gd name="connsiteX2" fmla="*/ 1046136 w 1205485"/>
              <a:gd name="connsiteY2" fmla="*/ 1697837 h 1713066"/>
              <a:gd name="connsiteX3" fmla="*/ 0 w 1205485"/>
              <a:gd name="connsiteY3" fmla="*/ 1713066 h 1713066"/>
              <a:gd name="connsiteX4" fmla="*/ 163390 w 1205485"/>
              <a:gd name="connsiteY4" fmla="*/ 0 h 1713066"/>
              <a:gd name="connsiteX0" fmla="*/ 163390 w 1205485"/>
              <a:gd name="connsiteY0" fmla="*/ 0 h 1707504"/>
              <a:gd name="connsiteX1" fmla="*/ 1205485 w 1205485"/>
              <a:gd name="connsiteY1" fmla="*/ 3419 h 1707504"/>
              <a:gd name="connsiteX2" fmla="*/ 1046136 w 1205485"/>
              <a:gd name="connsiteY2" fmla="*/ 1697837 h 1707504"/>
              <a:gd name="connsiteX3" fmla="*/ 0 w 1205485"/>
              <a:gd name="connsiteY3" fmla="*/ 1707504 h 1707504"/>
              <a:gd name="connsiteX4" fmla="*/ 163390 w 1205485"/>
              <a:gd name="connsiteY4" fmla="*/ 0 h 1707504"/>
              <a:gd name="connsiteX0" fmla="*/ 163390 w 1205485"/>
              <a:gd name="connsiteY0" fmla="*/ 0 h 1707504"/>
              <a:gd name="connsiteX1" fmla="*/ 1205485 w 1205485"/>
              <a:gd name="connsiteY1" fmla="*/ 3419 h 1707504"/>
              <a:gd name="connsiteX2" fmla="*/ 1046136 w 1205485"/>
              <a:gd name="connsiteY2" fmla="*/ 1706179 h 1707504"/>
              <a:gd name="connsiteX3" fmla="*/ 0 w 1205485"/>
              <a:gd name="connsiteY3" fmla="*/ 1707504 h 1707504"/>
              <a:gd name="connsiteX4" fmla="*/ 163390 w 1205485"/>
              <a:gd name="connsiteY4" fmla="*/ 0 h 1707504"/>
              <a:gd name="connsiteX0" fmla="*/ 163390 w 1205485"/>
              <a:gd name="connsiteY0" fmla="*/ 0 h 1711741"/>
              <a:gd name="connsiteX1" fmla="*/ 1205485 w 1205485"/>
              <a:gd name="connsiteY1" fmla="*/ 3419 h 1711741"/>
              <a:gd name="connsiteX2" fmla="*/ 1046136 w 1205485"/>
              <a:gd name="connsiteY2" fmla="*/ 1711741 h 1711741"/>
              <a:gd name="connsiteX3" fmla="*/ 0 w 1205485"/>
              <a:gd name="connsiteY3" fmla="*/ 1707504 h 1711741"/>
              <a:gd name="connsiteX4" fmla="*/ 163390 w 1205485"/>
              <a:gd name="connsiteY4" fmla="*/ 0 h 1711741"/>
              <a:gd name="connsiteX0" fmla="*/ 163390 w 1205485"/>
              <a:gd name="connsiteY0" fmla="*/ 2143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143 h 1708322"/>
              <a:gd name="connsiteX0" fmla="*/ 163390 w 1205485"/>
              <a:gd name="connsiteY0" fmla="*/ 24389 h 1708322"/>
              <a:gd name="connsiteX1" fmla="*/ 1205485 w 1205485"/>
              <a:gd name="connsiteY1" fmla="*/ 0 h 1708322"/>
              <a:gd name="connsiteX2" fmla="*/ 1046136 w 1205485"/>
              <a:gd name="connsiteY2" fmla="*/ 1708322 h 1708322"/>
              <a:gd name="connsiteX3" fmla="*/ 0 w 1205485"/>
              <a:gd name="connsiteY3" fmla="*/ 1704085 h 1708322"/>
              <a:gd name="connsiteX4" fmla="*/ 163390 w 1205485"/>
              <a:gd name="connsiteY4" fmla="*/ 24389 h 1708322"/>
              <a:gd name="connsiteX0" fmla="*/ 166766 w 1205485"/>
              <a:gd name="connsiteY0" fmla="*/ 7704 h 1708322"/>
              <a:gd name="connsiteX1" fmla="*/ 1205485 w 1205485"/>
              <a:gd name="connsiteY1" fmla="*/ 0 h 1708322"/>
              <a:gd name="connsiteX2" fmla="*/ 1046136 w 1205485"/>
              <a:gd name="connsiteY2" fmla="*/ 1708322 h 1708322"/>
              <a:gd name="connsiteX3" fmla="*/ 0 w 1205485"/>
              <a:gd name="connsiteY3" fmla="*/ 1704085 h 1708322"/>
              <a:gd name="connsiteX4" fmla="*/ 166766 w 1205485"/>
              <a:gd name="connsiteY4" fmla="*/ 7704 h 1708322"/>
              <a:gd name="connsiteX0" fmla="*/ 166766 w 1205485"/>
              <a:gd name="connsiteY0" fmla="*/ 0 h 1708960"/>
              <a:gd name="connsiteX1" fmla="*/ 1205485 w 1205485"/>
              <a:gd name="connsiteY1" fmla="*/ 638 h 1708960"/>
              <a:gd name="connsiteX2" fmla="*/ 1046136 w 1205485"/>
              <a:gd name="connsiteY2" fmla="*/ 1708960 h 1708960"/>
              <a:gd name="connsiteX3" fmla="*/ 0 w 1205485"/>
              <a:gd name="connsiteY3" fmla="*/ 1704723 h 1708960"/>
              <a:gd name="connsiteX4" fmla="*/ 166766 w 1205485"/>
              <a:gd name="connsiteY4" fmla="*/ 0 h 1708960"/>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7592"/>
              <a:gd name="connsiteY0" fmla="*/ 6036 h 1714996"/>
              <a:gd name="connsiteX1" fmla="*/ 1197592 w 1197592"/>
              <a:gd name="connsiteY1" fmla="*/ 0 h 1714996"/>
              <a:gd name="connsiteX2" fmla="*/ 1046136 w 1197592"/>
              <a:gd name="connsiteY2" fmla="*/ 1714996 h 1714996"/>
              <a:gd name="connsiteX3" fmla="*/ 0 w 1197592"/>
              <a:gd name="connsiteY3" fmla="*/ 1710759 h 1714996"/>
              <a:gd name="connsiteX4" fmla="*/ 166766 w 1197592"/>
              <a:gd name="connsiteY4" fmla="*/ 6036 h 1714996"/>
              <a:gd name="connsiteX0" fmla="*/ 166766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6766 w 1193645"/>
              <a:gd name="connsiteY4" fmla="*/ 6036 h 1714996"/>
              <a:gd name="connsiteX0" fmla="*/ 160188 w 1193645"/>
              <a:gd name="connsiteY0" fmla="*/ 6036 h 1714996"/>
              <a:gd name="connsiteX1" fmla="*/ 1193645 w 1193645"/>
              <a:gd name="connsiteY1" fmla="*/ 0 h 1714996"/>
              <a:gd name="connsiteX2" fmla="*/ 1046136 w 1193645"/>
              <a:gd name="connsiteY2" fmla="*/ 1714996 h 1714996"/>
              <a:gd name="connsiteX3" fmla="*/ 0 w 1193645"/>
              <a:gd name="connsiteY3" fmla="*/ 1710759 h 1714996"/>
              <a:gd name="connsiteX4" fmla="*/ 160188 w 1193645"/>
              <a:gd name="connsiteY4" fmla="*/ 6036 h 1714996"/>
              <a:gd name="connsiteX0" fmla="*/ 160188 w 1193645"/>
              <a:gd name="connsiteY0" fmla="*/ 3255 h 1712215"/>
              <a:gd name="connsiteX1" fmla="*/ 1193645 w 1193645"/>
              <a:gd name="connsiteY1" fmla="*/ 0 h 1712215"/>
              <a:gd name="connsiteX2" fmla="*/ 1046136 w 1193645"/>
              <a:gd name="connsiteY2" fmla="*/ 1712215 h 1712215"/>
              <a:gd name="connsiteX3" fmla="*/ 0 w 1193645"/>
              <a:gd name="connsiteY3" fmla="*/ 1707978 h 1712215"/>
              <a:gd name="connsiteX4" fmla="*/ 160188 w 1193645"/>
              <a:gd name="connsiteY4" fmla="*/ 3255 h 1712215"/>
              <a:gd name="connsiteX0" fmla="*/ 160188 w 1193645"/>
              <a:gd name="connsiteY0" fmla="*/ 3255 h 1712215"/>
              <a:gd name="connsiteX1" fmla="*/ 1193645 w 1193645"/>
              <a:gd name="connsiteY1" fmla="*/ 0 h 1712215"/>
              <a:gd name="connsiteX2" fmla="*/ 1041203 w 1193645"/>
              <a:gd name="connsiteY2" fmla="*/ 1712215 h 1712215"/>
              <a:gd name="connsiteX3" fmla="*/ 0 w 1193645"/>
              <a:gd name="connsiteY3" fmla="*/ 1707978 h 1712215"/>
              <a:gd name="connsiteX4" fmla="*/ 160188 w 1193645"/>
              <a:gd name="connsiteY4" fmla="*/ 3255 h 1712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645" h="1712215">
                <a:moveTo>
                  <a:pt x="160188" y="3255"/>
                </a:moveTo>
                <a:lnTo>
                  <a:pt x="1193645" y="0"/>
                </a:lnTo>
                <a:lnTo>
                  <a:pt x="1041203" y="1712215"/>
                </a:lnTo>
                <a:lnTo>
                  <a:pt x="0" y="1707978"/>
                </a:lnTo>
                <a:lnTo>
                  <a:pt x="160188" y="3255"/>
                </a:lnTo>
                <a:close/>
              </a:path>
            </a:pathLst>
          </a:cu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Image</a:t>
            </a:r>
          </a:p>
        </p:txBody>
      </p:sp>
    </p:spTree>
    <p:extLst>
      <p:ext uri="{BB962C8B-B14F-4D97-AF65-F5344CB8AC3E}">
        <p14:creationId xmlns:p14="http://schemas.microsoft.com/office/powerpoint/2010/main" val="2662203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 page">
    <p:spTree>
      <p:nvGrpSpPr>
        <p:cNvPr id="1" name=""/>
        <p:cNvGrpSpPr/>
        <p:nvPr/>
      </p:nvGrpSpPr>
      <p:grpSpPr>
        <a:xfrm>
          <a:off x="0" y="0"/>
          <a:ext cx="0" cy="0"/>
          <a:chOff x="0" y="0"/>
          <a:chExt cx="0" cy="0"/>
        </a:xfrm>
      </p:grpSpPr>
      <p:sp>
        <p:nvSpPr>
          <p:cNvPr id="4" name="Parallélogramme 3"/>
          <p:cNvSpPr/>
          <p:nvPr userDrawn="1"/>
        </p:nvSpPr>
        <p:spPr>
          <a:xfrm>
            <a:off x="-816768" y="1196752"/>
            <a:ext cx="2572299" cy="2481520"/>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Parallélogramme 4"/>
          <p:cNvSpPr/>
          <p:nvPr userDrawn="1"/>
        </p:nvSpPr>
        <p:spPr>
          <a:xfrm>
            <a:off x="10992544" y="1196752"/>
            <a:ext cx="2572299" cy="2481520"/>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7" name="Image 6"/>
          <p:cNvPicPr>
            <a:picLocks noChangeAspect="1"/>
          </p:cNvPicPr>
          <p:nvPr userDrawn="1"/>
        </p:nvPicPr>
        <p:blipFill>
          <a:blip r:embed="rId2"/>
          <a:stretch>
            <a:fillRect/>
          </a:stretch>
        </p:blipFill>
        <p:spPr>
          <a:xfrm>
            <a:off x="263352" y="4014763"/>
            <a:ext cx="975445" cy="518205"/>
          </a:xfrm>
          <a:prstGeom prst="rect">
            <a:avLst/>
          </a:prstGeom>
        </p:spPr>
      </p:pic>
      <p:pic>
        <p:nvPicPr>
          <p:cNvPr id="8" name="Image 7"/>
          <p:cNvPicPr>
            <a:picLocks noChangeAspect="1"/>
          </p:cNvPicPr>
          <p:nvPr userDrawn="1"/>
        </p:nvPicPr>
        <p:blipFill>
          <a:blip r:embed="rId3"/>
          <a:stretch>
            <a:fillRect/>
          </a:stretch>
        </p:blipFill>
        <p:spPr>
          <a:xfrm>
            <a:off x="10776520" y="5085184"/>
            <a:ext cx="784928" cy="548688"/>
          </a:xfrm>
          <a:prstGeom prst="rect">
            <a:avLst/>
          </a:prstGeom>
        </p:spPr>
      </p:pic>
      <p:sp>
        <p:nvSpPr>
          <p:cNvPr id="10" name="Titre 1"/>
          <p:cNvSpPr>
            <a:spLocks noGrp="1"/>
          </p:cNvSpPr>
          <p:nvPr>
            <p:ph type="title" hasCustomPrompt="1"/>
          </p:nvPr>
        </p:nvSpPr>
        <p:spPr>
          <a:xfrm>
            <a:off x="1919536" y="1340768"/>
            <a:ext cx="8217561" cy="2337503"/>
          </a:xfrm>
          <a:prstGeom prst="rect">
            <a:avLst/>
          </a:prstGeom>
        </p:spPr>
        <p:txBody>
          <a:bodyPr/>
          <a:lstStyle>
            <a:lvl1pPr algn="l">
              <a:defRPr lang="fr-FR" sz="4800" i="0" kern="1200" dirty="0">
                <a:solidFill>
                  <a:schemeClr val="tx1"/>
                </a:solidFill>
                <a:latin typeface="Segoe UI Light" panose="020B0502040204020203" pitchFamily="34" charset="0"/>
                <a:ea typeface="+mn-ea"/>
                <a:cs typeface="Segoe UI Light" panose="020B0502040204020203" pitchFamily="34" charset="0"/>
              </a:defRPr>
            </a:lvl1pPr>
          </a:lstStyle>
          <a:p>
            <a:r>
              <a:rPr lang="en-US" noProof="0" dirty="0"/>
              <a:t>Title</a:t>
            </a:r>
          </a:p>
        </p:txBody>
      </p:sp>
      <p:sp>
        <p:nvSpPr>
          <p:cNvPr id="12" name="Sous-titre 2"/>
          <p:cNvSpPr>
            <a:spLocks noGrp="1"/>
          </p:cNvSpPr>
          <p:nvPr>
            <p:ph type="subTitle" idx="11" hasCustomPrompt="1"/>
          </p:nvPr>
        </p:nvSpPr>
        <p:spPr>
          <a:xfrm>
            <a:off x="1231962" y="4125228"/>
            <a:ext cx="9144000" cy="1655762"/>
          </a:xfrm>
          <a:prstGeom prst="rect">
            <a:avLst/>
          </a:prstGeom>
        </p:spPr>
        <p:txBody>
          <a:bodyPr/>
          <a:lstStyle>
            <a:lvl1pPr marL="0" indent="0" algn="ctr">
              <a:buNone/>
              <a:defRPr lang="fr-FR" sz="4400" i="1" kern="1200" dirty="0">
                <a:solidFill>
                  <a:schemeClr val="tx1">
                    <a:lumMod val="65000"/>
                    <a:lumOff val="35000"/>
                  </a:schemeClr>
                </a:solidFill>
                <a:latin typeface="Segoe UI Light" panose="020B0502040204020203" pitchFamily="34" charset="0"/>
                <a:ea typeface="+mn-ea"/>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Subtitle</a:t>
            </a:r>
          </a:p>
        </p:txBody>
      </p:sp>
    </p:spTree>
    <p:extLst>
      <p:ext uri="{BB962C8B-B14F-4D97-AF65-F5344CB8AC3E}">
        <p14:creationId xmlns:p14="http://schemas.microsoft.com/office/powerpoint/2010/main" val="4162454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pter page with image">
    <p:spTree>
      <p:nvGrpSpPr>
        <p:cNvPr id="1" name=""/>
        <p:cNvGrpSpPr/>
        <p:nvPr/>
      </p:nvGrpSpPr>
      <p:grpSpPr>
        <a:xfrm>
          <a:off x="0" y="0"/>
          <a:ext cx="0" cy="0"/>
          <a:chOff x="0" y="0"/>
          <a:chExt cx="0" cy="0"/>
        </a:xfrm>
      </p:grpSpPr>
      <p:sp>
        <p:nvSpPr>
          <p:cNvPr id="11" name="Espace réservé pour une image  2"/>
          <p:cNvSpPr>
            <a:spLocks noGrp="1"/>
          </p:cNvSpPr>
          <p:nvPr>
            <p:ph type="pic" idx="1" hasCustomPrompt="1"/>
          </p:nvPr>
        </p:nvSpPr>
        <p:spPr>
          <a:xfrm>
            <a:off x="-976429" y="-76807"/>
            <a:ext cx="4416782" cy="3770100"/>
          </a:xfrm>
          <a:custGeom>
            <a:avLst/>
            <a:gdLst>
              <a:gd name="connsiteX0" fmla="*/ 0 w 2775973"/>
              <a:gd name="connsiteY0" fmla="*/ 0 h 2376338"/>
              <a:gd name="connsiteX1" fmla="*/ 2775973 w 2775973"/>
              <a:gd name="connsiteY1" fmla="*/ 0 h 2376338"/>
              <a:gd name="connsiteX2" fmla="*/ 2775973 w 2775973"/>
              <a:gd name="connsiteY2" fmla="*/ 2376338 h 2376338"/>
              <a:gd name="connsiteX3" fmla="*/ 0 w 2775973"/>
              <a:gd name="connsiteY3" fmla="*/ 2376338 h 2376338"/>
              <a:gd name="connsiteX4" fmla="*/ 0 w 2775973"/>
              <a:gd name="connsiteY4" fmla="*/ 0 h 2376338"/>
              <a:gd name="connsiteX0" fmla="*/ 0 w 2775973"/>
              <a:gd name="connsiteY0" fmla="*/ 0 h 2376338"/>
              <a:gd name="connsiteX1" fmla="*/ 2460663 w 2775973"/>
              <a:gd name="connsiteY1" fmla="*/ 31531 h 2376338"/>
              <a:gd name="connsiteX2" fmla="*/ 2775973 w 2775973"/>
              <a:gd name="connsiteY2" fmla="*/ 2376338 h 2376338"/>
              <a:gd name="connsiteX3" fmla="*/ 0 w 2775973"/>
              <a:gd name="connsiteY3" fmla="*/ 2376338 h 2376338"/>
              <a:gd name="connsiteX4" fmla="*/ 0 w 2775973"/>
              <a:gd name="connsiteY4" fmla="*/ 0 h 2376338"/>
              <a:gd name="connsiteX0" fmla="*/ 489014 w 3264987"/>
              <a:gd name="connsiteY0" fmla="*/ 0 h 3749042"/>
              <a:gd name="connsiteX1" fmla="*/ 2949677 w 3264987"/>
              <a:gd name="connsiteY1" fmla="*/ 31531 h 3749042"/>
              <a:gd name="connsiteX2" fmla="*/ 3264987 w 3264987"/>
              <a:gd name="connsiteY2" fmla="*/ 2376338 h 3749042"/>
              <a:gd name="connsiteX3" fmla="*/ 0 w 3264987"/>
              <a:gd name="connsiteY3" fmla="*/ 3749042 h 3749042"/>
              <a:gd name="connsiteX4" fmla="*/ 489014 w 3264987"/>
              <a:gd name="connsiteY4" fmla="*/ 0 h 3749042"/>
              <a:gd name="connsiteX0" fmla="*/ 489014 w 2949677"/>
              <a:gd name="connsiteY0" fmla="*/ 0 h 3749042"/>
              <a:gd name="connsiteX1" fmla="*/ 2949677 w 2949677"/>
              <a:gd name="connsiteY1" fmla="*/ 31531 h 3749042"/>
              <a:gd name="connsiteX2" fmla="*/ 2321888 w 2949677"/>
              <a:gd name="connsiteY2" fmla="*/ 3718537 h 3749042"/>
              <a:gd name="connsiteX3" fmla="*/ 0 w 2949677"/>
              <a:gd name="connsiteY3" fmla="*/ 3749042 h 3749042"/>
              <a:gd name="connsiteX4" fmla="*/ 489014 w 2949677"/>
              <a:gd name="connsiteY4" fmla="*/ 0 h 3749042"/>
              <a:gd name="connsiteX0" fmla="*/ 607775 w 2949677"/>
              <a:gd name="connsiteY0" fmla="*/ 59982 h 3717511"/>
              <a:gd name="connsiteX1" fmla="*/ 2949677 w 2949677"/>
              <a:gd name="connsiteY1" fmla="*/ 0 h 3717511"/>
              <a:gd name="connsiteX2" fmla="*/ 2321888 w 2949677"/>
              <a:gd name="connsiteY2" fmla="*/ 3687006 h 3717511"/>
              <a:gd name="connsiteX3" fmla="*/ 0 w 2949677"/>
              <a:gd name="connsiteY3" fmla="*/ 3717511 h 3717511"/>
              <a:gd name="connsiteX4" fmla="*/ 607775 w 2949677"/>
              <a:gd name="connsiteY4" fmla="*/ 59982 h 3717511"/>
              <a:gd name="connsiteX0" fmla="*/ 607775 w 2935705"/>
              <a:gd name="connsiteY0" fmla="*/ 0 h 3657529"/>
              <a:gd name="connsiteX1" fmla="*/ 2935705 w 2935705"/>
              <a:gd name="connsiteY1" fmla="*/ 21363 h 3657529"/>
              <a:gd name="connsiteX2" fmla="*/ 2321888 w 2935705"/>
              <a:gd name="connsiteY2" fmla="*/ 3627024 h 3657529"/>
              <a:gd name="connsiteX3" fmla="*/ 0 w 2935705"/>
              <a:gd name="connsiteY3" fmla="*/ 3657529 h 3657529"/>
              <a:gd name="connsiteX4" fmla="*/ 607775 w 2935705"/>
              <a:gd name="connsiteY4" fmla="*/ 0 h 3657529"/>
              <a:gd name="connsiteX0" fmla="*/ 607775 w 2935705"/>
              <a:gd name="connsiteY0" fmla="*/ 0 h 3657529"/>
              <a:gd name="connsiteX1" fmla="*/ 2935705 w 2935705"/>
              <a:gd name="connsiteY1" fmla="*/ 21363 h 3657529"/>
              <a:gd name="connsiteX2" fmla="*/ 2335860 w 2935705"/>
              <a:gd name="connsiteY2" fmla="*/ 3647361 h 3657529"/>
              <a:gd name="connsiteX3" fmla="*/ 0 w 2935705"/>
              <a:gd name="connsiteY3" fmla="*/ 3657529 h 3657529"/>
              <a:gd name="connsiteX4" fmla="*/ 607775 w 2935705"/>
              <a:gd name="connsiteY4" fmla="*/ 0 h 3657529"/>
              <a:gd name="connsiteX0" fmla="*/ 607775 w 2935705"/>
              <a:gd name="connsiteY0" fmla="*/ 0 h 3647361"/>
              <a:gd name="connsiteX1" fmla="*/ 2935705 w 2935705"/>
              <a:gd name="connsiteY1" fmla="*/ 21363 h 3647361"/>
              <a:gd name="connsiteX2" fmla="*/ 2335860 w 2935705"/>
              <a:gd name="connsiteY2" fmla="*/ 3647361 h 3647361"/>
              <a:gd name="connsiteX3" fmla="*/ 0 w 2935705"/>
              <a:gd name="connsiteY3" fmla="*/ 3647361 h 3647361"/>
              <a:gd name="connsiteX4" fmla="*/ 607775 w 2935705"/>
              <a:gd name="connsiteY4" fmla="*/ 0 h 3647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5705" h="3647361">
                <a:moveTo>
                  <a:pt x="607775" y="0"/>
                </a:moveTo>
                <a:lnTo>
                  <a:pt x="2935705" y="21363"/>
                </a:lnTo>
                <a:lnTo>
                  <a:pt x="2335860" y="3647361"/>
                </a:lnTo>
                <a:lnTo>
                  <a:pt x="0" y="3647361"/>
                </a:lnTo>
                <a:lnTo>
                  <a:pt x="607775" y="0"/>
                </a:lnTo>
                <a:close/>
              </a:path>
            </a:pathLst>
          </a:cu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Image</a:t>
            </a:r>
          </a:p>
        </p:txBody>
      </p:sp>
      <p:sp>
        <p:nvSpPr>
          <p:cNvPr id="5" name="Parallélogramme 4"/>
          <p:cNvSpPr/>
          <p:nvPr userDrawn="1"/>
        </p:nvSpPr>
        <p:spPr>
          <a:xfrm>
            <a:off x="10992544" y="1196752"/>
            <a:ext cx="2572299" cy="2481520"/>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DD2515"/>
              </a:solidFill>
            </a:endParaRPr>
          </a:p>
        </p:txBody>
      </p:sp>
      <p:pic>
        <p:nvPicPr>
          <p:cNvPr id="7" name="Image 6"/>
          <p:cNvPicPr>
            <a:picLocks noChangeAspect="1"/>
          </p:cNvPicPr>
          <p:nvPr userDrawn="1"/>
        </p:nvPicPr>
        <p:blipFill>
          <a:blip r:embed="rId2"/>
          <a:stretch>
            <a:fillRect/>
          </a:stretch>
        </p:blipFill>
        <p:spPr>
          <a:xfrm>
            <a:off x="263352" y="4014763"/>
            <a:ext cx="975445" cy="518205"/>
          </a:xfrm>
          <a:prstGeom prst="rect">
            <a:avLst/>
          </a:prstGeom>
        </p:spPr>
      </p:pic>
      <p:pic>
        <p:nvPicPr>
          <p:cNvPr id="8" name="Image 7"/>
          <p:cNvPicPr>
            <a:picLocks noChangeAspect="1"/>
          </p:cNvPicPr>
          <p:nvPr userDrawn="1"/>
        </p:nvPicPr>
        <p:blipFill>
          <a:blip r:embed="rId3"/>
          <a:stretch>
            <a:fillRect/>
          </a:stretch>
        </p:blipFill>
        <p:spPr>
          <a:xfrm>
            <a:off x="10776520" y="5085184"/>
            <a:ext cx="784928" cy="548688"/>
          </a:xfrm>
          <a:prstGeom prst="rect">
            <a:avLst/>
          </a:prstGeom>
        </p:spPr>
      </p:pic>
      <p:sp>
        <p:nvSpPr>
          <p:cNvPr id="12" name="Titre 1"/>
          <p:cNvSpPr>
            <a:spLocks noGrp="1"/>
          </p:cNvSpPr>
          <p:nvPr>
            <p:ph type="title" hasCustomPrompt="1"/>
          </p:nvPr>
        </p:nvSpPr>
        <p:spPr>
          <a:xfrm>
            <a:off x="3232321" y="2245373"/>
            <a:ext cx="7552191" cy="822597"/>
          </a:xfrm>
          <a:prstGeom prst="rect">
            <a:avLst/>
          </a:prstGeom>
        </p:spPr>
        <p:txBody>
          <a:bodyPr/>
          <a:lstStyle>
            <a:lvl1pPr>
              <a:defRPr lang="fr-FR" sz="4800" i="0" kern="1200" dirty="0">
                <a:solidFill>
                  <a:schemeClr val="tx1"/>
                </a:solidFill>
                <a:latin typeface="Segoe UI Light" panose="020B0502040204020203" pitchFamily="34" charset="0"/>
                <a:ea typeface="+mn-ea"/>
                <a:cs typeface="Segoe UI Light" panose="020B0502040204020203" pitchFamily="34" charset="0"/>
              </a:defRPr>
            </a:lvl1pPr>
          </a:lstStyle>
          <a:p>
            <a:r>
              <a:rPr lang="en-US" noProof="0" dirty="0"/>
              <a:t>Title</a:t>
            </a:r>
          </a:p>
        </p:txBody>
      </p:sp>
      <p:sp>
        <p:nvSpPr>
          <p:cNvPr id="14" name="Sous-titre 2"/>
          <p:cNvSpPr>
            <a:spLocks noGrp="1"/>
          </p:cNvSpPr>
          <p:nvPr>
            <p:ph type="subTitle" idx="11" hasCustomPrompt="1"/>
          </p:nvPr>
        </p:nvSpPr>
        <p:spPr>
          <a:xfrm>
            <a:off x="1231962" y="4125228"/>
            <a:ext cx="9144000" cy="1655762"/>
          </a:xfrm>
          <a:prstGeom prst="rect">
            <a:avLst/>
          </a:prstGeom>
        </p:spPr>
        <p:txBody>
          <a:bodyPr/>
          <a:lstStyle>
            <a:lvl1pPr marL="0" indent="0" algn="ctr">
              <a:buNone/>
              <a:defRPr lang="fr-FR" sz="4400" i="1" kern="1200" dirty="0">
                <a:solidFill>
                  <a:schemeClr val="tx1">
                    <a:lumMod val="65000"/>
                    <a:lumOff val="35000"/>
                  </a:schemeClr>
                </a:solidFill>
                <a:latin typeface="Segoe UI Light" panose="020B0502040204020203" pitchFamily="34" charset="0"/>
                <a:ea typeface="+mn-ea"/>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Subtitle</a:t>
            </a:r>
          </a:p>
        </p:txBody>
      </p:sp>
      <p:sp>
        <p:nvSpPr>
          <p:cNvPr id="15" name="Espace réservé du texte 2"/>
          <p:cNvSpPr>
            <a:spLocks noGrp="1"/>
          </p:cNvSpPr>
          <p:nvPr>
            <p:ph type="body" idx="17" hasCustomPrompt="1"/>
          </p:nvPr>
        </p:nvSpPr>
        <p:spPr>
          <a:xfrm>
            <a:off x="0" y="2245372"/>
            <a:ext cx="2495601" cy="822597"/>
          </a:xfrm>
          <a:prstGeom prst="rect">
            <a:avLst/>
          </a:prstGeom>
        </p:spPr>
        <p:txBody>
          <a:bodyPr anchor="t" anchorCtr="0"/>
          <a:lstStyle>
            <a:lvl1pPr marL="0" indent="0">
              <a:buNone/>
              <a:defRPr lang="fr-FR" sz="4800" b="0" i="0" kern="1200" dirty="0" smtClean="0">
                <a:solidFill>
                  <a:schemeClr val="bg1"/>
                </a:solidFill>
                <a:latin typeface="Segoe UI" panose="020B0502040204020203" pitchFamily="34" charset="0"/>
                <a:ea typeface="+mn-ea"/>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noProof="0" dirty="0"/>
              <a:t>Title04</a:t>
            </a:r>
          </a:p>
        </p:txBody>
      </p:sp>
    </p:spTree>
    <p:extLst>
      <p:ext uri="{BB962C8B-B14F-4D97-AF65-F5344CB8AC3E}">
        <p14:creationId xmlns:p14="http://schemas.microsoft.com/office/powerpoint/2010/main" val="3832180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egular page">
    <p:spTree>
      <p:nvGrpSpPr>
        <p:cNvPr id="1" name=""/>
        <p:cNvGrpSpPr/>
        <p:nvPr/>
      </p:nvGrpSpPr>
      <p:grpSpPr>
        <a:xfrm>
          <a:off x="0" y="0"/>
          <a:ext cx="0" cy="0"/>
          <a:chOff x="0" y="0"/>
          <a:chExt cx="0" cy="0"/>
        </a:xfrm>
      </p:grpSpPr>
      <p:grpSp>
        <p:nvGrpSpPr>
          <p:cNvPr id="16" name="Groupe 15"/>
          <p:cNvGrpSpPr/>
          <p:nvPr userDrawn="1"/>
        </p:nvGrpSpPr>
        <p:grpSpPr>
          <a:xfrm>
            <a:off x="10128448" y="0"/>
            <a:ext cx="3096344" cy="5733256"/>
            <a:chOff x="10128448" y="0"/>
            <a:chExt cx="3096344" cy="5733256"/>
          </a:xfrm>
        </p:grpSpPr>
        <p:sp>
          <p:nvSpPr>
            <p:cNvPr id="17" name="Parallélogramme 16"/>
            <p:cNvSpPr/>
            <p:nvPr userDrawn="1"/>
          </p:nvSpPr>
          <p:spPr>
            <a:xfrm>
              <a:off x="11474171" y="0"/>
              <a:ext cx="1534597" cy="720000"/>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e 17"/>
            <p:cNvGrpSpPr/>
            <p:nvPr userDrawn="1"/>
          </p:nvGrpSpPr>
          <p:grpSpPr>
            <a:xfrm>
              <a:off x="10128448" y="1412776"/>
              <a:ext cx="3096344" cy="4320480"/>
              <a:chOff x="10128448" y="1412776"/>
              <a:chExt cx="3096344" cy="4320480"/>
            </a:xfrm>
          </p:grpSpPr>
          <p:sp>
            <p:nvSpPr>
              <p:cNvPr id="19" name="Parallélogramme 18"/>
              <p:cNvSpPr/>
              <p:nvPr userDrawn="1"/>
            </p:nvSpPr>
            <p:spPr>
              <a:xfrm>
                <a:off x="10128448" y="1412776"/>
                <a:ext cx="3096344" cy="4320480"/>
              </a:xfrm>
              <a:prstGeom prst="parallelogram">
                <a:avLst>
                  <a:gd name="adj" fmla="val 3845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Parallélogramme 19"/>
              <p:cNvSpPr/>
              <p:nvPr userDrawn="1"/>
            </p:nvSpPr>
            <p:spPr>
              <a:xfrm>
                <a:off x="11784632" y="4050054"/>
                <a:ext cx="1440160" cy="1683202"/>
              </a:xfrm>
              <a:prstGeom prst="parallelogram">
                <a:avLst>
                  <a:gd name="adj" fmla="val 3845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2" name="Parallélogramme 21"/>
          <p:cNvSpPr/>
          <p:nvPr userDrawn="1"/>
        </p:nvSpPr>
        <p:spPr>
          <a:xfrm>
            <a:off x="-384720" y="-27383"/>
            <a:ext cx="2592288" cy="1224135"/>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Titre 1"/>
          <p:cNvSpPr>
            <a:spLocks noGrp="1"/>
          </p:cNvSpPr>
          <p:nvPr>
            <p:ph type="title" hasCustomPrompt="1"/>
          </p:nvPr>
        </p:nvSpPr>
        <p:spPr>
          <a:xfrm>
            <a:off x="0" y="194057"/>
            <a:ext cx="1964824" cy="720000"/>
          </a:xfrm>
          <a:prstGeom prst="rect">
            <a:avLst/>
          </a:prstGeom>
        </p:spPr>
        <p:txBody>
          <a:bodyPr anchor="ctr" anchorCtr="0"/>
          <a:lstStyle>
            <a:lvl1pPr algn="ctr">
              <a:defRPr lang="fr-FR" sz="2000" i="0" kern="1200" dirty="0">
                <a:solidFill>
                  <a:schemeClr val="bg1"/>
                </a:solidFill>
                <a:latin typeface="Segoe UI" panose="020B0502040204020203" pitchFamily="34" charset="0"/>
                <a:ea typeface="+mn-ea"/>
                <a:cs typeface="Segoe UI" panose="020B0502040204020203" pitchFamily="34" charset="0"/>
              </a:defRPr>
            </a:lvl1pPr>
          </a:lstStyle>
          <a:p>
            <a:r>
              <a:rPr lang="en-US" noProof="0" dirty="0"/>
              <a:t>Chapter</a:t>
            </a:r>
          </a:p>
        </p:txBody>
      </p:sp>
      <p:sp>
        <p:nvSpPr>
          <p:cNvPr id="24" name="Espace réservé du texte 3"/>
          <p:cNvSpPr>
            <a:spLocks noGrp="1"/>
          </p:cNvSpPr>
          <p:nvPr>
            <p:ph type="body" sz="half" idx="2" hasCustomPrompt="1"/>
          </p:nvPr>
        </p:nvSpPr>
        <p:spPr>
          <a:xfrm>
            <a:off x="2207568" y="0"/>
            <a:ext cx="9410619" cy="720000"/>
          </a:xfrm>
          <a:prstGeom prst="rect">
            <a:avLst/>
          </a:prstGeom>
        </p:spPr>
        <p:txBody>
          <a:bodyPr anchor="b" anchorCtr="0"/>
          <a:lstStyle>
            <a:lvl1pPr marL="0" indent="0">
              <a:buNone/>
              <a:defRPr sz="3600">
                <a:latin typeface="Segoe UI Light" panose="020B0502040204020203" pitchFamily="34" charset="0"/>
                <a:cs typeface="Segoe UI Light"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dirty="0"/>
              <a:t>Title</a:t>
            </a:r>
          </a:p>
        </p:txBody>
      </p:sp>
      <p:sp>
        <p:nvSpPr>
          <p:cNvPr id="25" name="Espace réservé du contenu 2"/>
          <p:cNvSpPr>
            <a:spLocks noGrp="1"/>
          </p:cNvSpPr>
          <p:nvPr>
            <p:ph sz="half" idx="1" hasCustomPrompt="1"/>
          </p:nvPr>
        </p:nvSpPr>
        <p:spPr>
          <a:xfrm>
            <a:off x="407369" y="1722642"/>
            <a:ext cx="7200799" cy="698246"/>
          </a:xfrm>
          <a:prstGeom prst="rect">
            <a:avLst/>
          </a:prstGeom>
        </p:spPr>
        <p:txBody>
          <a:bodyPr/>
          <a:lstStyle>
            <a:lvl1pPr marL="0" indent="0">
              <a:lnSpc>
                <a:spcPct val="100000"/>
              </a:lnSpc>
              <a:buNone/>
              <a:defRPr lang="fr-FR" sz="2400" b="1" kern="1200" dirty="0" smtClean="0">
                <a:solidFill>
                  <a:schemeClr val="tx1"/>
                </a:solidFill>
                <a:latin typeface="Segoe UI Semilight" panose="020B0402040204020203" pitchFamily="34" charset="0"/>
                <a:ea typeface="+mn-ea"/>
                <a:cs typeface="Segoe UI Semilight" panose="020B0402040204020203" pitchFamily="34" charset="0"/>
              </a:defRPr>
            </a:lvl1pPr>
            <a:lvl2pPr>
              <a:lnSpc>
                <a:spcPct val="150000"/>
              </a:lnSpc>
              <a:defRPr lang="fr-FR" sz="2400" kern="1200" dirty="0" smtClean="0">
                <a:solidFill>
                  <a:schemeClr val="tx1"/>
                </a:solidFill>
                <a:latin typeface="Segoe UI" panose="020B0502040204020203" pitchFamily="34" charset="0"/>
                <a:ea typeface="+mn-ea"/>
                <a:cs typeface="Segoe UI" panose="020B0502040204020203" pitchFamily="34" charset="0"/>
              </a:defRPr>
            </a:lvl2pPr>
            <a:lvl3pPr>
              <a:defRPr lang="fr-FR" sz="2000" kern="1200" dirty="0" smtClean="0">
                <a:solidFill>
                  <a:schemeClr val="tx1"/>
                </a:solidFill>
                <a:latin typeface="Segoe UI" panose="020B0502040204020203" pitchFamily="34" charset="0"/>
                <a:ea typeface="+mn-ea"/>
                <a:cs typeface="Segoe UI" panose="020B0502040204020203" pitchFamily="34" charset="0"/>
              </a:defRPr>
            </a:lvl3pPr>
            <a:lvl4pPr>
              <a:defRPr lang="fr-FR" sz="1800" kern="1200" dirty="0" smtClean="0">
                <a:solidFill>
                  <a:schemeClr val="tx1"/>
                </a:solidFill>
                <a:latin typeface="Segoe UI" panose="020B0502040204020203" pitchFamily="34" charset="0"/>
                <a:ea typeface="+mn-ea"/>
                <a:cs typeface="Segoe UI" panose="020B0502040204020203" pitchFamily="34" charset="0"/>
              </a:defRPr>
            </a:lvl4pPr>
            <a:lvl5pPr>
              <a:defRPr lang="fr-FR" sz="2400" kern="1200" dirty="0">
                <a:solidFill>
                  <a:schemeClr val="tx1"/>
                </a:solidFill>
                <a:latin typeface="Segoe UI" panose="020B0502040204020203" pitchFamily="34" charset="0"/>
                <a:ea typeface="+mn-ea"/>
                <a:cs typeface="Segoe UI" panose="020B0502040204020203" pitchFamily="34" charset="0"/>
              </a:defRPr>
            </a:lvl5pPr>
          </a:lstStyle>
          <a:p>
            <a:pPr lvl="0"/>
            <a:r>
              <a:rPr lang="en-US" noProof="0" dirty="0"/>
              <a:t>Title</a:t>
            </a:r>
          </a:p>
        </p:txBody>
      </p:sp>
      <p:sp>
        <p:nvSpPr>
          <p:cNvPr id="26" name="Espace réservé du texte 3"/>
          <p:cNvSpPr>
            <a:spLocks noGrp="1"/>
          </p:cNvSpPr>
          <p:nvPr>
            <p:ph type="body" sz="half" idx="11" hasCustomPrompt="1"/>
          </p:nvPr>
        </p:nvSpPr>
        <p:spPr>
          <a:xfrm>
            <a:off x="2207567" y="836712"/>
            <a:ext cx="9410619" cy="504056"/>
          </a:xfrm>
          <a:prstGeom prst="rect">
            <a:avLst/>
          </a:prstGeom>
        </p:spPr>
        <p:txBody>
          <a:bodyPr/>
          <a:lstStyle>
            <a:lvl1pPr marL="0" indent="0">
              <a:buNone/>
              <a:defRPr sz="2400" i="1" spc="100" baseline="0">
                <a:solidFill>
                  <a:srgbClr val="CC2412"/>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dirty="0"/>
              <a:t>Subtitle</a:t>
            </a:r>
          </a:p>
        </p:txBody>
      </p:sp>
      <p:sp>
        <p:nvSpPr>
          <p:cNvPr id="27" name="Espace réservé du contenu 2"/>
          <p:cNvSpPr>
            <a:spLocks noGrp="1"/>
          </p:cNvSpPr>
          <p:nvPr>
            <p:ph sz="half" idx="12" hasCustomPrompt="1"/>
          </p:nvPr>
        </p:nvSpPr>
        <p:spPr>
          <a:xfrm>
            <a:off x="767408" y="2498366"/>
            <a:ext cx="6840760" cy="1002642"/>
          </a:xfrm>
          <a:prstGeom prst="rect">
            <a:avLst/>
          </a:prstGeom>
        </p:spPr>
        <p:txBody>
          <a:bodyPr/>
          <a:lstStyle>
            <a:lvl1pPr>
              <a:lnSpc>
                <a:spcPct val="100000"/>
              </a:lnSpc>
              <a:defRPr sz="2400">
                <a:latin typeface="Segoe UI Semilight" panose="020B0402040204020203" pitchFamily="34" charset="0"/>
                <a:cs typeface="Segoe UI Semilight" panose="020B0402040204020203" pitchFamily="34" charset="0"/>
              </a:defRPr>
            </a:lvl1pPr>
            <a:lvl2pPr>
              <a:defRPr sz="2000">
                <a:latin typeface="Segoe UI Semilight" panose="020B0402040204020203" pitchFamily="34" charset="0"/>
                <a:cs typeface="Segoe UI Semilight" panose="020B0402040204020203" pitchFamily="34" charset="0"/>
              </a:defRPr>
            </a:lvl2pPr>
          </a:lstStyle>
          <a:p>
            <a:pPr lvl="0"/>
            <a:r>
              <a:rPr lang="en-US" noProof="0" dirty="0"/>
              <a:t>Subtitle</a:t>
            </a:r>
          </a:p>
          <a:p>
            <a:pPr lvl="1"/>
            <a:r>
              <a:rPr lang="en-US" noProof="0" dirty="0"/>
              <a:t>Subtitle</a:t>
            </a:r>
          </a:p>
        </p:txBody>
      </p:sp>
    </p:spTree>
    <p:extLst>
      <p:ext uri="{BB962C8B-B14F-4D97-AF65-F5344CB8AC3E}">
        <p14:creationId xmlns:p14="http://schemas.microsoft.com/office/powerpoint/2010/main" val="2073079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egular page with image">
    <p:spTree>
      <p:nvGrpSpPr>
        <p:cNvPr id="1" name=""/>
        <p:cNvGrpSpPr/>
        <p:nvPr/>
      </p:nvGrpSpPr>
      <p:grpSpPr>
        <a:xfrm>
          <a:off x="0" y="0"/>
          <a:ext cx="0" cy="0"/>
          <a:chOff x="0" y="0"/>
          <a:chExt cx="0" cy="0"/>
        </a:xfrm>
      </p:grpSpPr>
      <p:grpSp>
        <p:nvGrpSpPr>
          <p:cNvPr id="14" name="Groupe 13"/>
          <p:cNvGrpSpPr/>
          <p:nvPr userDrawn="1"/>
        </p:nvGrpSpPr>
        <p:grpSpPr>
          <a:xfrm>
            <a:off x="10128448" y="0"/>
            <a:ext cx="3096344" cy="5733256"/>
            <a:chOff x="10128448" y="0"/>
            <a:chExt cx="3096344" cy="5733256"/>
          </a:xfrm>
        </p:grpSpPr>
        <p:sp>
          <p:nvSpPr>
            <p:cNvPr id="15" name="Parallélogramme 14"/>
            <p:cNvSpPr/>
            <p:nvPr userDrawn="1"/>
          </p:nvSpPr>
          <p:spPr>
            <a:xfrm>
              <a:off x="11474171" y="0"/>
              <a:ext cx="1534597" cy="720000"/>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6" name="Groupe 15"/>
            <p:cNvGrpSpPr/>
            <p:nvPr userDrawn="1"/>
          </p:nvGrpSpPr>
          <p:grpSpPr>
            <a:xfrm>
              <a:off x="10128448" y="1412776"/>
              <a:ext cx="3096344" cy="4320480"/>
              <a:chOff x="10128448" y="1412776"/>
              <a:chExt cx="3096344" cy="4320480"/>
            </a:xfrm>
          </p:grpSpPr>
          <p:sp>
            <p:nvSpPr>
              <p:cNvPr id="17" name="Parallélogramme 16"/>
              <p:cNvSpPr/>
              <p:nvPr userDrawn="1"/>
            </p:nvSpPr>
            <p:spPr>
              <a:xfrm>
                <a:off x="10128448" y="1412776"/>
                <a:ext cx="3096344" cy="4320480"/>
              </a:xfrm>
              <a:prstGeom prst="parallelogram">
                <a:avLst>
                  <a:gd name="adj" fmla="val 3845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arallélogramme 17"/>
              <p:cNvSpPr/>
              <p:nvPr userDrawn="1"/>
            </p:nvSpPr>
            <p:spPr>
              <a:xfrm>
                <a:off x="11784632" y="4050054"/>
                <a:ext cx="1440160" cy="1683202"/>
              </a:xfrm>
              <a:prstGeom prst="parallelogram">
                <a:avLst>
                  <a:gd name="adj" fmla="val 3845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4" name="Parallélogramme 3"/>
          <p:cNvSpPr/>
          <p:nvPr userDrawn="1"/>
        </p:nvSpPr>
        <p:spPr>
          <a:xfrm>
            <a:off x="-384720" y="-27383"/>
            <a:ext cx="2592288" cy="1224135"/>
          </a:xfrm>
          <a:prstGeom prst="parallelogram">
            <a:avLst/>
          </a:prstGeom>
          <a:solidFill>
            <a:srgbClr val="DD2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Titre 1"/>
          <p:cNvSpPr>
            <a:spLocks noGrp="1"/>
          </p:cNvSpPr>
          <p:nvPr>
            <p:ph type="title" hasCustomPrompt="1"/>
          </p:nvPr>
        </p:nvSpPr>
        <p:spPr>
          <a:xfrm>
            <a:off x="0" y="194057"/>
            <a:ext cx="1964824" cy="720000"/>
          </a:xfrm>
          <a:prstGeom prst="rect">
            <a:avLst/>
          </a:prstGeom>
        </p:spPr>
        <p:txBody>
          <a:bodyPr anchor="ctr" anchorCtr="0"/>
          <a:lstStyle>
            <a:lvl1pPr algn="ctr">
              <a:defRPr lang="fr-FR" sz="2000" i="0" kern="1200" dirty="0">
                <a:solidFill>
                  <a:schemeClr val="bg1"/>
                </a:solidFill>
                <a:latin typeface="Segoe UI" panose="020B0502040204020203" pitchFamily="34" charset="0"/>
                <a:ea typeface="+mn-ea"/>
                <a:cs typeface="Segoe UI" panose="020B0502040204020203" pitchFamily="34" charset="0"/>
              </a:defRPr>
            </a:lvl1pPr>
          </a:lstStyle>
          <a:p>
            <a:r>
              <a:rPr lang="en-US" noProof="0" dirty="0"/>
              <a:t>Chapter</a:t>
            </a:r>
          </a:p>
        </p:txBody>
      </p:sp>
      <p:sp>
        <p:nvSpPr>
          <p:cNvPr id="9" name="Espace réservé du texte 3"/>
          <p:cNvSpPr>
            <a:spLocks noGrp="1"/>
          </p:cNvSpPr>
          <p:nvPr>
            <p:ph type="body" sz="half" idx="2" hasCustomPrompt="1"/>
          </p:nvPr>
        </p:nvSpPr>
        <p:spPr>
          <a:xfrm>
            <a:off x="2207568" y="0"/>
            <a:ext cx="9410619" cy="720000"/>
          </a:xfrm>
          <a:prstGeom prst="rect">
            <a:avLst/>
          </a:prstGeom>
        </p:spPr>
        <p:txBody>
          <a:bodyPr anchor="b" anchorCtr="0"/>
          <a:lstStyle>
            <a:lvl1pPr marL="0" indent="0">
              <a:buNone/>
              <a:defRPr sz="3600">
                <a:latin typeface="Segoe UI Light" panose="020B0502040204020203" pitchFamily="34" charset="0"/>
                <a:cs typeface="Segoe UI Light"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dirty="0"/>
              <a:t>Title</a:t>
            </a:r>
          </a:p>
        </p:txBody>
      </p:sp>
      <p:sp>
        <p:nvSpPr>
          <p:cNvPr id="7" name="Espace réservé du contenu 2"/>
          <p:cNvSpPr>
            <a:spLocks noGrp="1"/>
          </p:cNvSpPr>
          <p:nvPr>
            <p:ph sz="half" idx="1" hasCustomPrompt="1"/>
          </p:nvPr>
        </p:nvSpPr>
        <p:spPr>
          <a:xfrm>
            <a:off x="407369" y="1722642"/>
            <a:ext cx="7200799" cy="698246"/>
          </a:xfrm>
          <a:prstGeom prst="rect">
            <a:avLst/>
          </a:prstGeom>
        </p:spPr>
        <p:txBody>
          <a:bodyPr/>
          <a:lstStyle>
            <a:lvl1pPr marL="0" indent="0">
              <a:lnSpc>
                <a:spcPct val="100000"/>
              </a:lnSpc>
              <a:buNone/>
              <a:defRPr lang="fr-FR" sz="2400" b="1" kern="1200" dirty="0" smtClean="0">
                <a:solidFill>
                  <a:schemeClr val="tx1"/>
                </a:solidFill>
                <a:latin typeface="Segoe UI Semilight" panose="020B0402040204020203" pitchFamily="34" charset="0"/>
                <a:ea typeface="+mn-ea"/>
                <a:cs typeface="Segoe UI Semilight" panose="020B0402040204020203" pitchFamily="34" charset="0"/>
              </a:defRPr>
            </a:lvl1pPr>
            <a:lvl2pPr>
              <a:lnSpc>
                <a:spcPct val="150000"/>
              </a:lnSpc>
              <a:defRPr lang="fr-FR" sz="2400" kern="1200" dirty="0" smtClean="0">
                <a:solidFill>
                  <a:schemeClr val="tx1"/>
                </a:solidFill>
                <a:latin typeface="Segoe UI" panose="020B0502040204020203" pitchFamily="34" charset="0"/>
                <a:ea typeface="+mn-ea"/>
                <a:cs typeface="Segoe UI" panose="020B0502040204020203" pitchFamily="34" charset="0"/>
              </a:defRPr>
            </a:lvl2pPr>
            <a:lvl3pPr>
              <a:defRPr lang="fr-FR" sz="2000" kern="1200" dirty="0" smtClean="0">
                <a:solidFill>
                  <a:schemeClr val="tx1"/>
                </a:solidFill>
                <a:latin typeface="Segoe UI" panose="020B0502040204020203" pitchFamily="34" charset="0"/>
                <a:ea typeface="+mn-ea"/>
                <a:cs typeface="Segoe UI" panose="020B0502040204020203" pitchFamily="34" charset="0"/>
              </a:defRPr>
            </a:lvl3pPr>
            <a:lvl4pPr>
              <a:defRPr lang="fr-FR" sz="1800" kern="1200" dirty="0" smtClean="0">
                <a:solidFill>
                  <a:schemeClr val="tx1"/>
                </a:solidFill>
                <a:latin typeface="Segoe UI" panose="020B0502040204020203" pitchFamily="34" charset="0"/>
                <a:ea typeface="+mn-ea"/>
                <a:cs typeface="Segoe UI" panose="020B0502040204020203" pitchFamily="34" charset="0"/>
              </a:defRPr>
            </a:lvl4pPr>
            <a:lvl5pPr>
              <a:defRPr lang="fr-FR" sz="2400" kern="1200" dirty="0">
                <a:solidFill>
                  <a:schemeClr val="tx1"/>
                </a:solidFill>
                <a:latin typeface="Segoe UI" panose="020B0502040204020203" pitchFamily="34" charset="0"/>
                <a:ea typeface="+mn-ea"/>
                <a:cs typeface="Segoe UI" panose="020B0502040204020203" pitchFamily="34" charset="0"/>
              </a:defRPr>
            </a:lvl5pPr>
          </a:lstStyle>
          <a:p>
            <a:pPr lvl="0"/>
            <a:r>
              <a:rPr lang="en-US" noProof="0" dirty="0"/>
              <a:t>Title</a:t>
            </a:r>
          </a:p>
        </p:txBody>
      </p:sp>
      <p:sp>
        <p:nvSpPr>
          <p:cNvPr id="8" name="Espace réservé du texte 3"/>
          <p:cNvSpPr>
            <a:spLocks noGrp="1"/>
          </p:cNvSpPr>
          <p:nvPr>
            <p:ph type="body" sz="half" idx="11" hasCustomPrompt="1"/>
          </p:nvPr>
        </p:nvSpPr>
        <p:spPr>
          <a:xfrm>
            <a:off x="2207567" y="836712"/>
            <a:ext cx="9410619" cy="504056"/>
          </a:xfrm>
          <a:prstGeom prst="rect">
            <a:avLst/>
          </a:prstGeom>
        </p:spPr>
        <p:txBody>
          <a:bodyPr/>
          <a:lstStyle>
            <a:lvl1pPr marL="0" indent="0">
              <a:buNone/>
              <a:defRPr sz="2400" i="1" spc="100" baseline="0">
                <a:solidFill>
                  <a:srgbClr val="CC2412"/>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dirty="0"/>
              <a:t>Subtitle</a:t>
            </a:r>
          </a:p>
          <a:p>
            <a:pPr lvl="0"/>
            <a:endParaRPr lang="en-US" noProof="0" dirty="0"/>
          </a:p>
        </p:txBody>
      </p:sp>
      <p:sp>
        <p:nvSpPr>
          <p:cNvPr id="12" name="Espace réservé du contenu 2"/>
          <p:cNvSpPr>
            <a:spLocks noGrp="1"/>
          </p:cNvSpPr>
          <p:nvPr>
            <p:ph sz="half" idx="12" hasCustomPrompt="1"/>
          </p:nvPr>
        </p:nvSpPr>
        <p:spPr>
          <a:xfrm>
            <a:off x="767408" y="2498366"/>
            <a:ext cx="6840760" cy="1002642"/>
          </a:xfrm>
          <a:prstGeom prst="rect">
            <a:avLst/>
          </a:prstGeom>
        </p:spPr>
        <p:txBody>
          <a:bodyPr/>
          <a:lstStyle>
            <a:lvl1pPr>
              <a:defRPr sz="2400">
                <a:latin typeface="Segoe UI Semilight" panose="020B0402040204020203" pitchFamily="34" charset="0"/>
                <a:cs typeface="Segoe UI Semilight" panose="020B0402040204020203" pitchFamily="34" charset="0"/>
              </a:defRPr>
            </a:lvl1pPr>
            <a:lvl2pPr>
              <a:defRPr sz="2000">
                <a:latin typeface="Segoe UI Semilight" panose="020B0402040204020203" pitchFamily="34" charset="0"/>
                <a:cs typeface="Segoe UI Semilight" panose="020B0402040204020203" pitchFamily="34" charset="0"/>
              </a:defRPr>
            </a:lvl2pPr>
          </a:lstStyle>
          <a:p>
            <a:pPr lvl="0"/>
            <a:r>
              <a:rPr lang="en-US" noProof="0" dirty="0"/>
              <a:t>Subtitle</a:t>
            </a:r>
          </a:p>
          <a:p>
            <a:pPr lvl="1"/>
            <a:r>
              <a:rPr lang="en-US" noProof="0" dirty="0"/>
              <a:t>Subtitle</a:t>
            </a:r>
          </a:p>
        </p:txBody>
      </p:sp>
      <p:sp>
        <p:nvSpPr>
          <p:cNvPr id="13" name="Espace réservé pour une image  2"/>
          <p:cNvSpPr>
            <a:spLocks noGrp="1"/>
          </p:cNvSpPr>
          <p:nvPr>
            <p:ph type="pic" idx="13" hasCustomPrompt="1"/>
          </p:nvPr>
        </p:nvSpPr>
        <p:spPr>
          <a:xfrm>
            <a:off x="8353844" y="1693893"/>
            <a:ext cx="3502796" cy="3679323"/>
          </a:xfrm>
          <a:custGeom>
            <a:avLst/>
            <a:gdLst>
              <a:gd name="connsiteX0" fmla="*/ 0 w 3924436"/>
              <a:gd name="connsiteY0" fmla="*/ 0 h 3679323"/>
              <a:gd name="connsiteX1" fmla="*/ 3924436 w 3924436"/>
              <a:gd name="connsiteY1" fmla="*/ 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58676 w 3924436"/>
              <a:gd name="connsiteY1" fmla="*/ 3048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18036 w 3924436"/>
              <a:gd name="connsiteY1" fmla="*/ 3048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07876 w 3924436"/>
              <a:gd name="connsiteY1" fmla="*/ 2032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28196 w 3924436"/>
              <a:gd name="connsiteY1" fmla="*/ 3048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18036 w 3924436"/>
              <a:gd name="connsiteY1" fmla="*/ 3048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10160 h 3689483"/>
              <a:gd name="connsiteX1" fmla="*/ 3518036 w 3924436"/>
              <a:gd name="connsiteY1" fmla="*/ 0 h 3689483"/>
              <a:gd name="connsiteX2" fmla="*/ 3924436 w 3924436"/>
              <a:gd name="connsiteY2" fmla="*/ 3689483 h 3689483"/>
              <a:gd name="connsiteX3" fmla="*/ 0 w 3924436"/>
              <a:gd name="connsiteY3" fmla="*/ 3689483 h 3689483"/>
              <a:gd name="connsiteX4" fmla="*/ 0 w 3924436"/>
              <a:gd name="connsiteY4" fmla="*/ 10160 h 3689483"/>
              <a:gd name="connsiteX0" fmla="*/ 0 w 3924436"/>
              <a:gd name="connsiteY0" fmla="*/ 0 h 3679323"/>
              <a:gd name="connsiteX1" fmla="*/ 3507876 w 3924436"/>
              <a:gd name="connsiteY1" fmla="*/ 1016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10160 h 3689483"/>
              <a:gd name="connsiteX1" fmla="*/ 3487556 w 3924436"/>
              <a:gd name="connsiteY1" fmla="*/ 0 h 3689483"/>
              <a:gd name="connsiteX2" fmla="*/ 3924436 w 3924436"/>
              <a:gd name="connsiteY2" fmla="*/ 3689483 h 3689483"/>
              <a:gd name="connsiteX3" fmla="*/ 0 w 3924436"/>
              <a:gd name="connsiteY3" fmla="*/ 3689483 h 3689483"/>
              <a:gd name="connsiteX4" fmla="*/ 0 w 3924436"/>
              <a:gd name="connsiteY4" fmla="*/ 10160 h 3689483"/>
              <a:gd name="connsiteX0" fmla="*/ 0 w 3924436"/>
              <a:gd name="connsiteY0" fmla="*/ 0 h 3679323"/>
              <a:gd name="connsiteX1" fmla="*/ 3548516 w 3924436"/>
              <a:gd name="connsiteY1" fmla="*/ 1016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48516 w 3924436"/>
              <a:gd name="connsiteY1" fmla="*/ 1016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48516 w 3924436"/>
              <a:gd name="connsiteY1" fmla="*/ 10160 h 3679323"/>
              <a:gd name="connsiteX2" fmla="*/ 3924436 w 3924436"/>
              <a:gd name="connsiteY2" fmla="*/ 3679323 h 3679323"/>
              <a:gd name="connsiteX3" fmla="*/ 0 w 3924436"/>
              <a:gd name="connsiteY3" fmla="*/ 3679323 h 3679323"/>
              <a:gd name="connsiteX4" fmla="*/ 0 w 3924436"/>
              <a:gd name="connsiteY4" fmla="*/ 0 h 3679323"/>
              <a:gd name="connsiteX0" fmla="*/ 0 w 3924436"/>
              <a:gd name="connsiteY0" fmla="*/ 0 h 3679323"/>
              <a:gd name="connsiteX1" fmla="*/ 3538356 w 3924436"/>
              <a:gd name="connsiteY1" fmla="*/ 0 h 3679323"/>
              <a:gd name="connsiteX2" fmla="*/ 3924436 w 3924436"/>
              <a:gd name="connsiteY2" fmla="*/ 3679323 h 3679323"/>
              <a:gd name="connsiteX3" fmla="*/ 0 w 3924436"/>
              <a:gd name="connsiteY3" fmla="*/ 3679323 h 3679323"/>
              <a:gd name="connsiteX4" fmla="*/ 0 w 3924436"/>
              <a:gd name="connsiteY4" fmla="*/ 0 h 3679323"/>
              <a:gd name="connsiteX0" fmla="*/ 0 w 3538356"/>
              <a:gd name="connsiteY0" fmla="*/ 0 h 3679323"/>
              <a:gd name="connsiteX1" fmla="*/ 3538356 w 3538356"/>
              <a:gd name="connsiteY1" fmla="*/ 0 h 3679323"/>
              <a:gd name="connsiteX2" fmla="*/ 2491876 w 3538356"/>
              <a:gd name="connsiteY2" fmla="*/ 3679323 h 3679323"/>
              <a:gd name="connsiteX3" fmla="*/ 0 w 3538356"/>
              <a:gd name="connsiteY3" fmla="*/ 3679323 h 3679323"/>
              <a:gd name="connsiteX4" fmla="*/ 0 w 3538356"/>
              <a:gd name="connsiteY4" fmla="*/ 0 h 3679323"/>
              <a:gd name="connsiteX0" fmla="*/ 0 w 3502796"/>
              <a:gd name="connsiteY0" fmla="*/ 0 h 3679323"/>
              <a:gd name="connsiteX1" fmla="*/ 3502796 w 3502796"/>
              <a:gd name="connsiteY1" fmla="*/ 5080 h 3679323"/>
              <a:gd name="connsiteX2" fmla="*/ 2491876 w 3502796"/>
              <a:gd name="connsiteY2" fmla="*/ 3679323 h 3679323"/>
              <a:gd name="connsiteX3" fmla="*/ 0 w 3502796"/>
              <a:gd name="connsiteY3" fmla="*/ 3679323 h 3679323"/>
              <a:gd name="connsiteX4" fmla="*/ 0 w 3502796"/>
              <a:gd name="connsiteY4" fmla="*/ 0 h 3679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2796" h="3679323">
                <a:moveTo>
                  <a:pt x="0" y="0"/>
                </a:moveTo>
                <a:lnTo>
                  <a:pt x="3502796" y="5080"/>
                </a:lnTo>
                <a:lnTo>
                  <a:pt x="2491876" y="3679323"/>
                </a:lnTo>
                <a:lnTo>
                  <a:pt x="0" y="3679323"/>
                </a:lnTo>
                <a:lnTo>
                  <a:pt x="0" y="0"/>
                </a:lnTo>
                <a:close/>
              </a:path>
            </a:pathLst>
          </a:cu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Image</a:t>
            </a:r>
          </a:p>
        </p:txBody>
      </p:sp>
    </p:spTree>
    <p:extLst>
      <p:ext uri="{BB962C8B-B14F-4D97-AF65-F5344CB8AC3E}">
        <p14:creationId xmlns:p14="http://schemas.microsoft.com/office/powerpoint/2010/main" val="182689606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6.xml"/><Relationship Id="rId7" Type="http://schemas.openxmlformats.org/officeDocument/2006/relationships/slideLayout" Target="../slideLayouts/slideLayout10.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 Id="rId9"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9"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image" Target="../media/image7.pn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theme" Target="../theme/theme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5.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750125" y="5562933"/>
            <a:ext cx="2865250" cy="695749"/>
          </a:xfrm>
          <a:prstGeom prst="rect">
            <a:avLst/>
          </a:prstGeom>
        </p:spPr>
      </p:pic>
      <p:sp>
        <p:nvSpPr>
          <p:cNvPr id="9" name="ZoneTexte 8"/>
          <p:cNvSpPr txBox="1"/>
          <p:nvPr userDrawn="1"/>
        </p:nvSpPr>
        <p:spPr>
          <a:xfrm>
            <a:off x="4173473" y="188640"/>
            <a:ext cx="7807843" cy="400110"/>
          </a:xfrm>
          <a:prstGeom prst="rect">
            <a:avLst/>
          </a:prstGeom>
          <a:noFill/>
        </p:spPr>
        <p:txBody>
          <a:bodyPr wrap="none" rtlCol="0">
            <a:spAutoFit/>
          </a:bodyPr>
          <a:lstStyle/>
          <a:p>
            <a:r>
              <a:rPr lang="en-US" sz="2000" noProof="0" dirty="0">
                <a:solidFill>
                  <a:schemeClr val="bg2">
                    <a:lumMod val="50000"/>
                  </a:schemeClr>
                </a:solidFill>
                <a:latin typeface="Segoe UI" panose="020B0502040204020203" pitchFamily="34" charset="0"/>
                <a:cs typeface="Segoe UI" panose="020B0502040204020203" pitchFamily="34" charset="0"/>
              </a:rPr>
              <a:t>Mastering interfaces between </a:t>
            </a:r>
            <a:r>
              <a:rPr lang="en-US" sz="2000" noProof="0" dirty="0">
                <a:solidFill>
                  <a:srgbClr val="C00000"/>
                </a:solidFill>
                <a:latin typeface="Segoe UI" panose="020B0502040204020203" pitchFamily="34" charset="0"/>
                <a:cs typeface="Segoe UI" panose="020B0502040204020203" pitchFamily="34" charset="0"/>
              </a:rPr>
              <a:t>#</a:t>
            </a:r>
            <a:r>
              <a:rPr lang="en-US" sz="2000" noProof="0" dirty="0">
                <a:solidFill>
                  <a:schemeClr val="bg2">
                    <a:lumMod val="50000"/>
                  </a:schemeClr>
                </a:solidFill>
                <a:latin typeface="Segoe UI" panose="020B0502040204020203" pitchFamily="34" charset="0"/>
                <a:cs typeface="Segoe UI" panose="020B0502040204020203" pitchFamily="34" charset="0"/>
              </a:rPr>
              <a:t>Humans </a:t>
            </a:r>
            <a:r>
              <a:rPr lang="en-US" sz="2000" i="1" kern="1200" noProof="0" dirty="0">
                <a:solidFill>
                  <a:srgbClr val="C00000"/>
                </a:solidFill>
                <a:latin typeface="Segoe UI" panose="020B0502040204020203" pitchFamily="34" charset="0"/>
                <a:ea typeface="+mn-ea"/>
                <a:cs typeface="Segoe UI" panose="020B0502040204020203" pitchFamily="34" charset="0"/>
              </a:rPr>
              <a:t>#</a:t>
            </a:r>
            <a:r>
              <a:rPr lang="en-US" sz="2000" noProof="0" dirty="0">
                <a:solidFill>
                  <a:schemeClr val="bg2">
                    <a:lumMod val="50000"/>
                  </a:schemeClr>
                </a:solidFill>
                <a:latin typeface="Segoe UI" panose="020B0502040204020203" pitchFamily="34" charset="0"/>
                <a:cs typeface="Segoe UI" panose="020B0502040204020203" pitchFamily="34" charset="0"/>
              </a:rPr>
              <a:t>Systems </a:t>
            </a:r>
            <a:r>
              <a:rPr lang="en-US" sz="2000" i="1" kern="1200" noProof="0" dirty="0">
                <a:solidFill>
                  <a:srgbClr val="C00000"/>
                </a:solidFill>
                <a:latin typeface="Segoe UI" panose="020B0502040204020203" pitchFamily="34" charset="0"/>
                <a:ea typeface="+mn-ea"/>
                <a:cs typeface="Segoe UI" panose="020B0502040204020203" pitchFamily="34" charset="0"/>
              </a:rPr>
              <a:t>#</a:t>
            </a:r>
            <a:r>
              <a:rPr lang="en-US" sz="2000" noProof="0" dirty="0">
                <a:solidFill>
                  <a:schemeClr val="bg2">
                    <a:lumMod val="50000"/>
                  </a:schemeClr>
                </a:solidFill>
                <a:latin typeface="Segoe UI" panose="020B0502040204020203" pitchFamily="34" charset="0"/>
                <a:cs typeface="Segoe UI" panose="020B0502040204020203" pitchFamily="34" charset="0"/>
              </a:rPr>
              <a:t>Connected things</a:t>
            </a:r>
          </a:p>
        </p:txBody>
      </p:sp>
    </p:spTree>
    <p:extLst>
      <p:ext uri="{BB962C8B-B14F-4D97-AF65-F5344CB8AC3E}">
        <p14:creationId xmlns:p14="http://schemas.microsoft.com/office/powerpoint/2010/main" val="3060444187"/>
      </p:ext>
    </p:extLst>
  </p:cSld>
  <p:clrMap bg1="lt1" tx1="dk1" bg2="lt2" tx2="dk2" accent1="accent1" accent2="accent2" accent3="accent3" accent4="accent4" accent5="accent5" accent6="accent6" hlink="hlink" folHlink="folHlink"/>
  <p:sldLayoutIdLst>
    <p:sldLayoutId id="2147483975" r:id="rId1"/>
    <p:sldLayoutId id="2147484024" r:id="rId2"/>
    <p:sldLayoutId id="2147484023"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fr-FR"/>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ext Box 4"/>
          <p:cNvSpPr txBox="1">
            <a:spLocks noChangeArrowheads="1"/>
          </p:cNvSpPr>
          <p:nvPr userDrawn="1"/>
        </p:nvSpPr>
        <p:spPr bwMode="auto">
          <a:xfrm>
            <a:off x="7104112" y="6597352"/>
            <a:ext cx="6192688" cy="215444"/>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800" dirty="0">
                <a:solidFill>
                  <a:prstClr val="white">
                    <a:lumMod val="75000"/>
                  </a:prstClr>
                </a:solidFill>
              </a:rPr>
              <a:t>All marks or names of products mentioned in this document are the property of their respective owners.</a:t>
            </a:r>
          </a:p>
        </p:txBody>
      </p:sp>
      <p:pic>
        <p:nvPicPr>
          <p:cNvPr id="4" name="Image 3"/>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0056440" y="6093296"/>
            <a:ext cx="1806540" cy="438500"/>
          </a:xfrm>
          <a:prstGeom prst="rect">
            <a:avLst/>
          </a:prstGeom>
        </p:spPr>
      </p:pic>
    </p:spTree>
    <p:extLst>
      <p:ext uri="{BB962C8B-B14F-4D97-AF65-F5344CB8AC3E}">
        <p14:creationId xmlns:p14="http://schemas.microsoft.com/office/powerpoint/2010/main" val="2611413340"/>
      </p:ext>
    </p:extLst>
  </p:cSld>
  <p:clrMap bg1="lt1" tx1="dk1" bg2="lt2" tx2="dk2" accent1="accent1" accent2="accent2" accent3="accent3" accent4="accent4" accent5="accent5" accent6="accent6" hlink="hlink" folHlink="folHlink"/>
  <p:sldLayoutIdLst>
    <p:sldLayoutId id="2147483991" r:id="rId1"/>
    <p:sldLayoutId id="2147483993" r:id="rId2"/>
    <p:sldLayoutId id="2147483977" r:id="rId3"/>
    <p:sldLayoutId id="2147483978" r:id="rId4"/>
    <p:sldLayoutId id="2147484021" r:id="rId5"/>
    <p:sldLayoutId id="2147484022" r:id="rId6"/>
    <p:sldLayoutId id="214748402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Image 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0056440" y="6093296"/>
            <a:ext cx="1806540" cy="438500"/>
          </a:xfrm>
          <a:prstGeom prst="rect">
            <a:avLst/>
          </a:prstGeom>
        </p:spPr>
      </p:pic>
      <p:sp>
        <p:nvSpPr>
          <p:cNvPr id="10" name="Text Box 4"/>
          <p:cNvSpPr txBox="1">
            <a:spLocks noChangeArrowheads="1"/>
          </p:cNvSpPr>
          <p:nvPr userDrawn="1"/>
        </p:nvSpPr>
        <p:spPr bwMode="auto">
          <a:xfrm>
            <a:off x="10044387" y="6580776"/>
            <a:ext cx="2016224" cy="215444"/>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800" b="1" dirty="0">
                <a:solidFill>
                  <a:srgbClr val="FF0000"/>
                </a:solidFill>
              </a:rPr>
              <a:t>Confidential – For internal use only</a:t>
            </a:r>
          </a:p>
        </p:txBody>
      </p:sp>
    </p:spTree>
    <p:extLst>
      <p:ext uri="{BB962C8B-B14F-4D97-AF65-F5344CB8AC3E}">
        <p14:creationId xmlns:p14="http://schemas.microsoft.com/office/powerpoint/2010/main" val="210291281"/>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D1AACB-711F-4FF5-B036-F17BF5E2D7FF}" type="datetimeFigureOut">
              <a:rPr lang="fr-FR" smtClean="0"/>
              <a:t>05/10/2020</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EC9AAD-A686-41F0-9E7B-328D86803A91}" type="slidenum">
              <a:rPr lang="fr-FR" smtClean="0"/>
              <a:t>‹#›</a:t>
            </a:fld>
            <a:endParaRPr lang="fr-FR"/>
          </a:p>
        </p:txBody>
      </p:sp>
      <p:pic>
        <p:nvPicPr>
          <p:cNvPr id="13" name="Image 12"/>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0068539" y="6081119"/>
            <a:ext cx="1716707" cy="550461"/>
          </a:xfrm>
          <a:prstGeom prst="rect">
            <a:avLst/>
          </a:prstGeom>
        </p:spPr>
      </p:pic>
      <p:sp>
        <p:nvSpPr>
          <p:cNvPr id="9" name="Text Box 4"/>
          <p:cNvSpPr txBox="1">
            <a:spLocks noChangeArrowheads="1"/>
          </p:cNvSpPr>
          <p:nvPr userDrawn="1"/>
        </p:nvSpPr>
        <p:spPr bwMode="auto">
          <a:xfrm>
            <a:off x="717426" y="6685418"/>
            <a:ext cx="6192688" cy="215444"/>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800" dirty="0">
                <a:solidFill>
                  <a:prstClr val="white">
                    <a:lumMod val="75000"/>
                  </a:prstClr>
                </a:solidFill>
              </a:rPr>
              <a:t>All marks or names of products mentioned in this document are the property of their respective owners.</a:t>
            </a:r>
          </a:p>
        </p:txBody>
      </p:sp>
    </p:spTree>
    <p:extLst>
      <p:ext uri="{BB962C8B-B14F-4D97-AF65-F5344CB8AC3E}">
        <p14:creationId xmlns:p14="http://schemas.microsoft.com/office/powerpoint/2010/main" val="2402132453"/>
      </p:ext>
    </p:extLst>
  </p:cSld>
  <p:clrMap bg1="lt1" tx1="dk1" bg2="lt2" tx2="dk2" accent1="accent1" accent2="accent2" accent3="accent3" accent4="accent4" accent5="accent5" accent6="accent6" hlink="hlink" folHlink="folHlink"/>
  <p:sldLayoutIdLst>
    <p:sldLayoutId id="2147484035" r:id="rId1"/>
    <p:sldLayoutId id="2147484036" r:id="rId2"/>
    <p:sldLayoutId id="2147484038" r:id="rId3"/>
    <p:sldLayoutId id="2147484039" r:id="rId4"/>
    <p:sldLayoutId id="2147484040" r:id="rId5"/>
    <p:sldLayoutId id="2147484041" r:id="rId6"/>
    <p:sldLayoutId id="2147484042" r:id="rId7"/>
    <p:sldLayoutId id="2147484043" r:id="rId8"/>
    <p:sldLayoutId id="2147484044" r:id="rId9"/>
    <p:sldLayoutId id="2147484045" r:id="rId10"/>
    <p:sldLayoutId id="2147484046" r:id="rId11"/>
    <p:sldLayoutId id="2147484047" r:id="rId12"/>
    <p:sldLayoutId id="2147484048" r:id="rId13"/>
    <p:sldLayoutId id="2147484049" r:id="rId14"/>
    <p:sldLayoutId id="2147484050" r:id="rId15"/>
    <p:sldLayoutId id="2147484051"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4" cstate="print">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609600" y="275167"/>
            <a:ext cx="10972800" cy="1143000"/>
          </a:xfrm>
          <a:prstGeom prst="rect">
            <a:avLst/>
          </a:prstGeom>
          <a:noFill/>
          <a:ln w="9525">
            <a:noFill/>
          </a:ln>
        </p:spPr>
        <p:txBody>
          <a:bodyPr lIns="68553" tIns="34277" rIns="68553" bIns="34277" anchor="ctr"/>
          <a:lstStyle/>
          <a:p>
            <a:pPr lvl="0"/>
            <a:r>
              <a:rPr lang="zh-CN" altLang="zh-CN" dirty="0"/>
              <a:t>单击此处编辑母版标题样式</a:t>
            </a:r>
          </a:p>
        </p:txBody>
      </p:sp>
      <p:sp>
        <p:nvSpPr>
          <p:cNvPr id="1027" name="Rectangle 3"/>
          <p:cNvSpPr>
            <a:spLocks noGrp="1"/>
          </p:cNvSpPr>
          <p:nvPr>
            <p:ph type="body" idx="1"/>
          </p:nvPr>
        </p:nvSpPr>
        <p:spPr>
          <a:xfrm>
            <a:off x="609600" y="1600201"/>
            <a:ext cx="10972800" cy="4525433"/>
          </a:xfrm>
          <a:prstGeom prst="rect">
            <a:avLst/>
          </a:prstGeom>
          <a:noFill/>
          <a:ln w="9525">
            <a:noFill/>
          </a:ln>
        </p:spPr>
        <p:txBody>
          <a:bodyPr lIns="68553" tIns="34277" rIns="68553" bIns="34277"/>
          <a:lstStyle/>
          <a:p>
            <a:pPr lvl="0"/>
            <a:r>
              <a:rPr lang="zh-CN" altLang="zh-CN" dirty="0"/>
              <a:t>单击此处编辑母版文本样式</a:t>
            </a:r>
          </a:p>
          <a:p>
            <a:pPr lvl="1"/>
            <a:r>
              <a:rPr lang="zh-CN" altLang="zh-CN" dirty="0"/>
              <a:t>第二级</a:t>
            </a:r>
          </a:p>
          <a:p>
            <a:pPr lvl="2"/>
            <a:r>
              <a:rPr lang="zh-CN" altLang="zh-CN" dirty="0"/>
              <a:t>第三级</a:t>
            </a:r>
          </a:p>
          <a:p>
            <a:pPr lvl="3"/>
            <a:r>
              <a:rPr lang="zh-CN" altLang="zh-CN" dirty="0"/>
              <a:t>第四级</a:t>
            </a:r>
          </a:p>
          <a:p>
            <a:pPr lvl="4"/>
            <a:r>
              <a:rPr lang="zh-CN" altLang="zh-CN" dirty="0"/>
              <a:t>第五级</a:t>
            </a:r>
          </a:p>
        </p:txBody>
      </p:sp>
      <p:sp>
        <p:nvSpPr>
          <p:cNvPr id="1028" name="Rectangle 4"/>
          <p:cNvSpPr>
            <a:spLocks noGrp="1" noChangeArrowheads="1"/>
          </p:cNvSpPr>
          <p:nvPr>
            <p:ph type="dt" sz="half" idx="2"/>
          </p:nvPr>
        </p:nvSpPr>
        <p:spPr bwMode="auto">
          <a:xfrm>
            <a:off x="609600" y="6246284"/>
            <a:ext cx="2844800" cy="476251"/>
          </a:xfrm>
          <a:prstGeom prst="rect">
            <a:avLst/>
          </a:prstGeom>
          <a:noFill/>
          <a:ln w="9525">
            <a:noFill/>
            <a:miter lim="800000"/>
          </a:ln>
          <a:effectLst/>
        </p:spPr>
        <p:txBody>
          <a:bodyPr vert="horz" wrap="square" lIns="68553" tIns="34277" rIns="68553" bIns="34277" numCol="1" anchor="t" anchorCtr="0" compatLnSpc="1"/>
          <a:lstStyle>
            <a:lvl1pPr defTabSz="1218565" eaLnBrk="1" hangingPunct="1">
              <a:buFont typeface="Arial" panose="020B0604020202020204" pitchFamily="34" charset="0"/>
              <a:buNone/>
              <a:defRPr sz="1865">
                <a:solidFill>
                  <a:srgbClr val="000000"/>
                </a:solidFill>
                <a:latin typeface="Arial" panose="020B0604020202020204" pitchFamily="34" charset="0"/>
                <a:ea typeface="宋体" panose="02010600030101010101" pitchFamily="2" charset="-122"/>
              </a:defRPr>
            </a:lvl1pPr>
          </a:lstStyle>
          <a:p>
            <a:pPr fontAlgn="base">
              <a:spcBef>
                <a:spcPct val="0"/>
              </a:spcBef>
              <a:spcAft>
                <a:spcPct val="0"/>
              </a:spcAft>
              <a:defRPr/>
            </a:pPr>
            <a:fld id="{8752D260-8A18-474B-BF85-0F5E5624A46D}" type="datetime1">
              <a:rPr lang="zh-CN" altLang="en-US"/>
              <a:t>2020/10/5</a:t>
            </a:fld>
            <a:endParaRPr lang="zh-CN" altLang="en-US"/>
          </a:p>
        </p:txBody>
      </p:sp>
      <p:sp>
        <p:nvSpPr>
          <p:cNvPr id="1029" name="Rectangle 5"/>
          <p:cNvSpPr>
            <a:spLocks noGrp="1" noChangeArrowheads="1"/>
          </p:cNvSpPr>
          <p:nvPr>
            <p:ph type="ftr" sz="quarter" idx="3"/>
          </p:nvPr>
        </p:nvSpPr>
        <p:spPr bwMode="auto">
          <a:xfrm>
            <a:off x="4165600" y="6246284"/>
            <a:ext cx="3860800" cy="476251"/>
          </a:xfrm>
          <a:prstGeom prst="rect">
            <a:avLst/>
          </a:prstGeom>
          <a:noFill/>
          <a:ln w="9525">
            <a:noFill/>
            <a:miter lim="800000"/>
          </a:ln>
          <a:effectLst/>
        </p:spPr>
        <p:txBody>
          <a:bodyPr vert="horz" wrap="square" lIns="68553" tIns="34277" rIns="68553" bIns="34277" numCol="1" anchor="t" anchorCtr="0" compatLnSpc="1"/>
          <a:lstStyle>
            <a:lvl1pPr algn="ctr" defTabSz="1218565" eaLnBrk="1" hangingPunct="1">
              <a:buFont typeface="Arial" panose="020B0604020202020204" pitchFamily="34" charset="0"/>
              <a:buNone/>
              <a:defRPr sz="1865">
                <a:solidFill>
                  <a:srgbClr val="000000"/>
                </a:solidFill>
                <a:latin typeface="Arial" panose="020B0604020202020204" pitchFamily="34" charset="0"/>
                <a:ea typeface="宋体" panose="02010600030101010101" pitchFamily="2" charset="-122"/>
              </a:defRPr>
            </a:lvl1pPr>
          </a:lstStyle>
          <a:p>
            <a:pPr fontAlgn="base">
              <a:spcBef>
                <a:spcPct val="0"/>
              </a:spcBef>
              <a:spcAft>
                <a:spcPct val="0"/>
              </a:spcAft>
              <a:defRPr/>
            </a:pPr>
            <a:r>
              <a:rPr lang="zh-CN" altLang="en-US"/>
              <a:t>页脚</a:t>
            </a:r>
          </a:p>
        </p:txBody>
      </p:sp>
      <p:sp>
        <p:nvSpPr>
          <p:cNvPr id="1030" name="Rectangle 6"/>
          <p:cNvSpPr>
            <a:spLocks noGrp="1" noChangeArrowheads="1"/>
          </p:cNvSpPr>
          <p:nvPr>
            <p:ph type="sldNum" sz="quarter" idx="4"/>
          </p:nvPr>
        </p:nvSpPr>
        <p:spPr bwMode="auto">
          <a:xfrm>
            <a:off x="8737600" y="6246284"/>
            <a:ext cx="2844800" cy="476251"/>
          </a:xfrm>
          <a:prstGeom prst="rect">
            <a:avLst/>
          </a:prstGeom>
          <a:noFill/>
          <a:ln w="9525">
            <a:noFill/>
            <a:miter lim="800000"/>
          </a:ln>
          <a:effectLst/>
        </p:spPr>
        <p:txBody>
          <a:bodyPr vert="horz" wrap="square" lIns="68553" tIns="34277" rIns="68553" bIns="34277" numCol="1" anchor="t" anchorCtr="0" compatLnSpc="1"/>
          <a:lstStyle>
            <a:lvl1pPr algn="r">
              <a:defRPr sz="1865">
                <a:solidFill>
                  <a:srgbClr val="000000"/>
                </a:solidFill>
              </a:defRPr>
            </a:lvl1pPr>
          </a:lstStyle>
          <a:p>
            <a:pPr defTabSz="1217295" fontAlgn="base">
              <a:spcBef>
                <a:spcPct val="0"/>
              </a:spcBef>
              <a:spcAft>
                <a:spcPct val="0"/>
              </a:spcAft>
            </a:pPr>
            <a:fld id="{9A0DB2DC-4C9A-4742-B13C-FB6460FD3503}" type="slidenum">
              <a:rPr lang="zh-CN" altLang="en-US" smtClean="0"/>
              <a:t>‹#›</a:t>
            </a:fld>
            <a:endParaRPr lang="zh-CN" altLang="en-US" dirty="0"/>
          </a:p>
        </p:txBody>
      </p:sp>
    </p:spTree>
    <p:extLst>
      <p:ext uri="{BB962C8B-B14F-4D97-AF65-F5344CB8AC3E}">
        <p14:creationId xmlns:p14="http://schemas.microsoft.com/office/powerpoint/2010/main" val="1399783317"/>
      </p:ext>
    </p:extLst>
  </p:cSld>
  <p:clrMap bg1="lt1" tx1="dk1" bg2="lt2" tx2="dk2" accent1="accent1" accent2="accent2" accent3="accent3" accent4="accent4" accent5="accent5" accent6="accent6" hlink="hlink" folHlink="folHlink"/>
  <p:sldLayoutIdLst>
    <p:sldLayoutId id="2147484053" r:id="rId1"/>
    <p:sldLayoutId id="2147484054" r:id="rId2"/>
    <p:sldLayoutId id="2147484055" r:id="rId3"/>
    <p:sldLayoutId id="2147484056" r:id="rId4"/>
    <p:sldLayoutId id="2147484057" r:id="rId5"/>
    <p:sldLayoutId id="2147484058" r:id="rId6"/>
    <p:sldLayoutId id="2147484059" r:id="rId7"/>
    <p:sldLayoutId id="2147484060" r:id="rId8"/>
    <p:sldLayoutId id="2147484061" r:id="rId9"/>
    <p:sldLayoutId id="2147484062" r:id="rId10"/>
    <p:sldLayoutId id="2147484063" r:id="rId11"/>
    <p:sldLayoutId id="2147484064" r:id="rId12"/>
  </p:sldLayoutIdLst>
  <mc:AlternateContent xmlns:mc="http://schemas.openxmlformats.org/markup-compatibility/2006" xmlns:p14="http://schemas.microsoft.com/office/powerpoint/2010/main">
    <mc:Choice Requires="p14">
      <p:transition spd="slow" p14:dur="850">
        <p14:prism/>
      </p:transition>
    </mc:Choice>
    <mc:Fallback xmlns="">
      <p:transition spd="slow">
        <p:fade/>
      </p:transition>
    </mc:Fallback>
  </mc:AlternateContent>
  <p:hf hdr="0" ftr="0" dt="0"/>
  <p:txStyles>
    <p:titleStyle>
      <a:lvl1pPr algn="ctr" rtl="0" eaLnBrk="0" fontAlgn="base" hangingPunct="0">
        <a:spcBef>
          <a:spcPct val="0"/>
        </a:spcBef>
        <a:spcAft>
          <a:spcPct val="0"/>
        </a:spcAft>
        <a:defRPr sz="5865">
          <a:solidFill>
            <a:schemeClr val="tx2"/>
          </a:solidFill>
          <a:latin typeface="+mj-lt"/>
          <a:ea typeface="+mj-ea"/>
          <a:cs typeface="+mj-cs"/>
        </a:defRPr>
      </a:lvl1pPr>
      <a:lvl2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5pPr>
      <a:lvl6pPr marL="609600"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6pPr>
      <a:lvl7pPr marL="1218565"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7pPr>
      <a:lvl8pPr marL="1828165"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8pPr>
      <a:lvl9pPr marL="2437765"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9pPr>
    </p:titleStyle>
    <p:bodyStyle>
      <a:lvl1pPr marL="455295" indent="-455295" algn="l" rtl="0" eaLnBrk="0" fontAlgn="base" hangingPunct="0">
        <a:spcBef>
          <a:spcPct val="20000"/>
        </a:spcBef>
        <a:spcAft>
          <a:spcPct val="0"/>
        </a:spcAft>
        <a:buChar char="•"/>
        <a:defRPr sz="4265">
          <a:solidFill>
            <a:schemeClr val="tx1"/>
          </a:solidFill>
          <a:latin typeface="+mn-lt"/>
          <a:ea typeface="+mn-ea"/>
          <a:cs typeface="+mn-cs"/>
        </a:defRPr>
      </a:lvl1pPr>
      <a:lvl2pPr marL="988695" indent="-379095" algn="l" rtl="0" eaLnBrk="0" fontAlgn="base" hangingPunct="0">
        <a:spcBef>
          <a:spcPct val="20000"/>
        </a:spcBef>
        <a:spcAft>
          <a:spcPct val="0"/>
        </a:spcAft>
        <a:buChar char="–"/>
        <a:defRPr sz="3735">
          <a:solidFill>
            <a:schemeClr val="tx1"/>
          </a:solidFill>
          <a:latin typeface="+mn-lt"/>
          <a:ea typeface="+mn-ea"/>
        </a:defRPr>
      </a:lvl2pPr>
      <a:lvl3pPr marL="1519555" indent="-302895" algn="l" rtl="0" eaLnBrk="0" fontAlgn="base" hangingPunct="0">
        <a:spcBef>
          <a:spcPct val="20000"/>
        </a:spcBef>
        <a:spcAft>
          <a:spcPct val="0"/>
        </a:spcAft>
        <a:buChar char="•"/>
        <a:defRPr sz="3200">
          <a:solidFill>
            <a:schemeClr val="tx1"/>
          </a:solidFill>
          <a:latin typeface="+mn-lt"/>
          <a:ea typeface="+mn-ea"/>
        </a:defRPr>
      </a:lvl3pPr>
      <a:lvl4pPr marL="2129155" indent="-302895" algn="l" rtl="0" eaLnBrk="0" fontAlgn="base" hangingPunct="0">
        <a:spcBef>
          <a:spcPct val="20000"/>
        </a:spcBef>
        <a:spcAft>
          <a:spcPct val="0"/>
        </a:spcAft>
        <a:buChar char="–"/>
        <a:defRPr sz="2665">
          <a:solidFill>
            <a:schemeClr val="tx1"/>
          </a:solidFill>
          <a:latin typeface="+mn-lt"/>
          <a:ea typeface="+mn-ea"/>
        </a:defRPr>
      </a:lvl4pPr>
      <a:lvl5pPr marL="2738755" indent="-302895" algn="l" rtl="0" eaLnBrk="0" fontAlgn="base" hangingPunct="0">
        <a:spcBef>
          <a:spcPct val="20000"/>
        </a:spcBef>
        <a:spcAft>
          <a:spcPct val="0"/>
        </a:spcAft>
        <a:buChar char="»"/>
        <a:defRPr sz="2665">
          <a:solidFill>
            <a:schemeClr val="tx1"/>
          </a:solidFill>
          <a:latin typeface="+mn-lt"/>
          <a:ea typeface="+mn-ea"/>
        </a:defRPr>
      </a:lvl5pPr>
      <a:lvl6pPr marL="3350895" indent="-304800" algn="l" rtl="0" eaLnBrk="1" fontAlgn="base" hangingPunct="1">
        <a:spcBef>
          <a:spcPct val="20000"/>
        </a:spcBef>
        <a:spcAft>
          <a:spcPct val="0"/>
        </a:spcAft>
        <a:buChar char="»"/>
        <a:defRPr sz="2665">
          <a:solidFill>
            <a:schemeClr val="tx1"/>
          </a:solidFill>
          <a:latin typeface="+mn-lt"/>
          <a:ea typeface="+mn-ea"/>
        </a:defRPr>
      </a:lvl6pPr>
      <a:lvl7pPr marL="3960495" indent="-304800" algn="l" rtl="0" eaLnBrk="1" fontAlgn="base" hangingPunct="1">
        <a:spcBef>
          <a:spcPct val="20000"/>
        </a:spcBef>
        <a:spcAft>
          <a:spcPct val="0"/>
        </a:spcAft>
        <a:buChar char="»"/>
        <a:defRPr sz="2665">
          <a:solidFill>
            <a:schemeClr val="tx1"/>
          </a:solidFill>
          <a:latin typeface="+mn-lt"/>
          <a:ea typeface="+mn-ea"/>
        </a:defRPr>
      </a:lvl7pPr>
      <a:lvl8pPr marL="4570095" indent="-304800" algn="l" rtl="0" eaLnBrk="1" fontAlgn="base" hangingPunct="1">
        <a:spcBef>
          <a:spcPct val="20000"/>
        </a:spcBef>
        <a:spcAft>
          <a:spcPct val="0"/>
        </a:spcAft>
        <a:buChar char="»"/>
        <a:defRPr sz="2665">
          <a:solidFill>
            <a:schemeClr val="tx1"/>
          </a:solidFill>
          <a:latin typeface="+mn-lt"/>
          <a:ea typeface="+mn-ea"/>
        </a:defRPr>
      </a:lvl8pPr>
      <a:lvl9pPr marL="5179060" indent="-304800" algn="l" rtl="0" eaLnBrk="1" fontAlgn="base" hangingPunct="1">
        <a:spcBef>
          <a:spcPct val="20000"/>
        </a:spcBef>
        <a:spcAft>
          <a:spcPct val="0"/>
        </a:spcAft>
        <a:buChar char="»"/>
        <a:defRPr sz="2665">
          <a:solidFill>
            <a:schemeClr val="tx1"/>
          </a:solidFill>
          <a:latin typeface="+mn-lt"/>
          <a:ea typeface="+mn-ea"/>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8565" algn="l" defTabSz="1218565" rtl="0" eaLnBrk="1" latinLnBrk="0" hangingPunct="1">
        <a:defRPr sz="2400" kern="1200">
          <a:solidFill>
            <a:schemeClr val="tx1"/>
          </a:solidFill>
          <a:latin typeface="+mn-lt"/>
          <a:ea typeface="+mn-ea"/>
          <a:cs typeface="+mn-cs"/>
        </a:defRPr>
      </a:lvl3pPr>
      <a:lvl4pPr marL="1828165" algn="l" defTabSz="1218565" rtl="0" eaLnBrk="1" latinLnBrk="0" hangingPunct="1">
        <a:defRPr sz="2400" kern="1200">
          <a:solidFill>
            <a:schemeClr val="tx1"/>
          </a:solidFill>
          <a:latin typeface="+mn-lt"/>
          <a:ea typeface="+mn-ea"/>
          <a:cs typeface="+mn-cs"/>
        </a:defRPr>
      </a:lvl4pPr>
      <a:lvl5pPr marL="2437765" algn="l" defTabSz="1218565" rtl="0" eaLnBrk="1" latinLnBrk="0" hangingPunct="1">
        <a:defRPr sz="2400" kern="1200">
          <a:solidFill>
            <a:schemeClr val="tx1"/>
          </a:solidFill>
          <a:latin typeface="+mn-lt"/>
          <a:ea typeface="+mn-ea"/>
          <a:cs typeface="+mn-cs"/>
        </a:defRPr>
      </a:lvl5pPr>
      <a:lvl6pPr marL="3046095" algn="l" defTabSz="1218565" rtl="0" eaLnBrk="1" latinLnBrk="0" hangingPunct="1">
        <a:defRPr sz="2400" kern="1200">
          <a:solidFill>
            <a:schemeClr val="tx1"/>
          </a:solidFill>
          <a:latin typeface="+mn-lt"/>
          <a:ea typeface="+mn-ea"/>
          <a:cs typeface="+mn-cs"/>
        </a:defRPr>
      </a:lvl6pPr>
      <a:lvl7pPr marL="3655695" algn="l" defTabSz="1218565" rtl="0" eaLnBrk="1" latinLnBrk="0" hangingPunct="1">
        <a:defRPr sz="2400" kern="1200">
          <a:solidFill>
            <a:schemeClr val="tx1"/>
          </a:solidFill>
          <a:latin typeface="+mn-lt"/>
          <a:ea typeface="+mn-ea"/>
          <a:cs typeface="+mn-cs"/>
        </a:defRPr>
      </a:lvl7pPr>
      <a:lvl8pPr marL="4265295" algn="l" defTabSz="1218565" rtl="0" eaLnBrk="1" latinLnBrk="0" hangingPunct="1">
        <a:defRPr sz="2400" kern="1200">
          <a:solidFill>
            <a:schemeClr val="tx1"/>
          </a:solidFill>
          <a:latin typeface="+mn-lt"/>
          <a:ea typeface="+mn-ea"/>
          <a:cs typeface="+mn-cs"/>
        </a:defRPr>
      </a:lvl8pPr>
      <a:lvl9pPr marL="4874895"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image" Target="../media/image41.png"/><Relationship Id="rId3" Type="http://schemas.openxmlformats.org/officeDocument/2006/relationships/tags" Target="../tags/tag35.xml"/><Relationship Id="rId7" Type="http://schemas.openxmlformats.org/officeDocument/2006/relationships/tags" Target="../tags/tag39.xml"/><Relationship Id="rId12" Type="http://schemas.openxmlformats.org/officeDocument/2006/relationships/image" Target="../media/image40.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notesSlide" Target="../notesSlides/notesSlide6.xml"/><Relationship Id="rId5" Type="http://schemas.openxmlformats.org/officeDocument/2006/relationships/tags" Target="../tags/tag37.xml"/><Relationship Id="rId10" Type="http://schemas.openxmlformats.org/officeDocument/2006/relationships/slideLayout" Target="../slideLayouts/slideLayout40.xml"/><Relationship Id="rId4" Type="http://schemas.openxmlformats.org/officeDocument/2006/relationships/tags" Target="../tags/tag36.xml"/><Relationship Id="rId9" Type="http://schemas.openxmlformats.org/officeDocument/2006/relationships/tags" Target="../tags/tag41.xml"/></Relationships>
</file>

<file path=ppt/slides/_rels/slide13.xml.rels><?xml version="1.0" encoding="UTF-8" standalone="yes"?>
<Relationships xmlns="http://schemas.openxmlformats.org/package/2006/relationships"><Relationship Id="rId3" Type="http://schemas.openxmlformats.org/officeDocument/2006/relationships/tags" Target="../tags/tag44.xml"/><Relationship Id="rId7" Type="http://schemas.openxmlformats.org/officeDocument/2006/relationships/image" Target="../media/image21.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notesSlide" Target="../notesSlides/notesSlide7.xml"/><Relationship Id="rId5" Type="http://schemas.openxmlformats.org/officeDocument/2006/relationships/slideLayout" Target="../slideLayouts/slideLayout45.xml"/><Relationship Id="rId4" Type="http://schemas.openxmlformats.org/officeDocument/2006/relationships/tags" Target="../tags/tag45.xml"/></Relationships>
</file>

<file path=ppt/slides/_rels/slide14.xml.rels><?xml version="1.0" encoding="UTF-8" standalone="yes"?>
<Relationships xmlns="http://schemas.openxmlformats.org/package/2006/relationships"><Relationship Id="rId8" Type="http://schemas.openxmlformats.org/officeDocument/2006/relationships/tags" Target="../tags/tag53.xml"/><Relationship Id="rId13" Type="http://schemas.openxmlformats.org/officeDocument/2006/relationships/image" Target="../media/image44.png"/><Relationship Id="rId3" Type="http://schemas.openxmlformats.org/officeDocument/2006/relationships/tags" Target="../tags/tag48.xml"/><Relationship Id="rId7" Type="http://schemas.openxmlformats.org/officeDocument/2006/relationships/tags" Target="../tags/tag52.xml"/><Relationship Id="rId12" Type="http://schemas.openxmlformats.org/officeDocument/2006/relationships/image" Target="../media/image43.jpe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image" Target="../media/image42.jpeg"/><Relationship Id="rId5" Type="http://schemas.openxmlformats.org/officeDocument/2006/relationships/tags" Target="../tags/tag50.xml"/><Relationship Id="rId15" Type="http://schemas.openxmlformats.org/officeDocument/2006/relationships/image" Target="../media/image46.png"/><Relationship Id="rId10" Type="http://schemas.openxmlformats.org/officeDocument/2006/relationships/notesSlide" Target="../notesSlides/notesSlide8.xml"/><Relationship Id="rId4" Type="http://schemas.openxmlformats.org/officeDocument/2006/relationships/tags" Target="../tags/tag49.xml"/><Relationship Id="rId9" Type="http://schemas.openxmlformats.org/officeDocument/2006/relationships/slideLayout" Target="../slideLayouts/slideLayout45.xml"/><Relationship Id="rId1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40.xml"/><Relationship Id="rId5" Type="http://schemas.openxmlformats.org/officeDocument/2006/relationships/image" Target="../media/image49.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40.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40.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40.xml"/><Relationship Id="rId5" Type="http://schemas.openxmlformats.org/officeDocument/2006/relationships/image" Target="../media/image59.png"/><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40.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openxmlformats.org/officeDocument/2006/relationships/slide" Target="slide6.xml"/><Relationship Id="rId5" Type="http://schemas.openxmlformats.org/officeDocument/2006/relationships/slide" Target="slide7.xml"/><Relationship Id="rId4" Type="http://schemas.openxmlformats.org/officeDocument/2006/relationships/slide" Target="slide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emf"/><Relationship Id="rId1" Type="http://schemas.openxmlformats.org/officeDocument/2006/relationships/slideLayout" Target="../slideLayouts/slideLayout10.xml"/><Relationship Id="rId6" Type="http://schemas.openxmlformats.org/officeDocument/2006/relationships/image" Target="../media/image15.jpe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1.png"/><Relationship Id="rId5" Type="http://schemas.openxmlformats.org/officeDocument/2006/relationships/slideLayout" Target="../slideLayouts/slideLayout10.xml"/><Relationship Id="rId4" Type="http://schemas.openxmlformats.org/officeDocument/2006/relationships/tags" Target="../tags/tag4.xml"/></Relationships>
</file>

<file path=ppt/slides/_rels/slide5.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tags" Target="../tags/tag17.xml"/><Relationship Id="rId18" Type="http://schemas.openxmlformats.org/officeDocument/2006/relationships/tags" Target="../tags/tag22.xml"/><Relationship Id="rId26" Type="http://schemas.openxmlformats.org/officeDocument/2006/relationships/tags" Target="../tags/tag30.xml"/><Relationship Id="rId3" Type="http://schemas.openxmlformats.org/officeDocument/2006/relationships/tags" Target="../tags/tag7.xml"/><Relationship Id="rId21" Type="http://schemas.openxmlformats.org/officeDocument/2006/relationships/tags" Target="../tags/tag25.xml"/><Relationship Id="rId34" Type="http://schemas.openxmlformats.org/officeDocument/2006/relationships/image" Target="../media/image27.png"/><Relationship Id="rId7" Type="http://schemas.openxmlformats.org/officeDocument/2006/relationships/tags" Target="../tags/tag11.xml"/><Relationship Id="rId12" Type="http://schemas.openxmlformats.org/officeDocument/2006/relationships/tags" Target="../tags/tag16.xml"/><Relationship Id="rId17" Type="http://schemas.openxmlformats.org/officeDocument/2006/relationships/tags" Target="../tags/tag21.xml"/><Relationship Id="rId25" Type="http://schemas.openxmlformats.org/officeDocument/2006/relationships/tags" Target="../tags/tag29.xml"/><Relationship Id="rId33" Type="http://schemas.openxmlformats.org/officeDocument/2006/relationships/image" Target="../media/image26.png"/><Relationship Id="rId2" Type="http://schemas.openxmlformats.org/officeDocument/2006/relationships/tags" Target="../tags/tag6.xml"/><Relationship Id="rId16" Type="http://schemas.openxmlformats.org/officeDocument/2006/relationships/tags" Target="../tags/tag20.xml"/><Relationship Id="rId20" Type="http://schemas.openxmlformats.org/officeDocument/2006/relationships/tags" Target="../tags/tag24.xml"/><Relationship Id="rId29" Type="http://schemas.openxmlformats.org/officeDocument/2006/relationships/image" Target="../media/image22.png"/><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tags" Target="../tags/tag15.xml"/><Relationship Id="rId24" Type="http://schemas.openxmlformats.org/officeDocument/2006/relationships/tags" Target="../tags/tag28.xml"/><Relationship Id="rId32" Type="http://schemas.openxmlformats.org/officeDocument/2006/relationships/image" Target="../media/image25.png"/><Relationship Id="rId37" Type="http://schemas.openxmlformats.org/officeDocument/2006/relationships/image" Target="../media/image30.png"/><Relationship Id="rId5" Type="http://schemas.openxmlformats.org/officeDocument/2006/relationships/tags" Target="../tags/tag9.xml"/><Relationship Id="rId15" Type="http://schemas.openxmlformats.org/officeDocument/2006/relationships/tags" Target="../tags/tag19.xml"/><Relationship Id="rId23" Type="http://schemas.openxmlformats.org/officeDocument/2006/relationships/tags" Target="../tags/tag27.xml"/><Relationship Id="rId28" Type="http://schemas.openxmlformats.org/officeDocument/2006/relationships/slideLayout" Target="../slideLayouts/slideLayout10.xml"/><Relationship Id="rId36" Type="http://schemas.openxmlformats.org/officeDocument/2006/relationships/image" Target="../media/image29.png"/><Relationship Id="rId10" Type="http://schemas.openxmlformats.org/officeDocument/2006/relationships/tags" Target="../tags/tag14.xml"/><Relationship Id="rId19" Type="http://schemas.openxmlformats.org/officeDocument/2006/relationships/tags" Target="../tags/tag23.xml"/><Relationship Id="rId31" Type="http://schemas.openxmlformats.org/officeDocument/2006/relationships/image" Target="../media/image24.png"/><Relationship Id="rId4" Type="http://schemas.openxmlformats.org/officeDocument/2006/relationships/tags" Target="../tags/tag8.xml"/><Relationship Id="rId9" Type="http://schemas.openxmlformats.org/officeDocument/2006/relationships/tags" Target="../tags/tag13.xml"/><Relationship Id="rId14" Type="http://schemas.openxmlformats.org/officeDocument/2006/relationships/tags" Target="../tags/tag18.xml"/><Relationship Id="rId22" Type="http://schemas.openxmlformats.org/officeDocument/2006/relationships/tags" Target="../tags/tag26.xml"/><Relationship Id="rId27" Type="http://schemas.openxmlformats.org/officeDocument/2006/relationships/tags" Target="../tags/tag31.xml"/><Relationship Id="rId30" Type="http://schemas.openxmlformats.org/officeDocument/2006/relationships/image" Target="../media/image23.png"/><Relationship Id="rId35" Type="http://schemas.openxmlformats.org/officeDocument/2006/relationships/image" Target="../media/image28.png"/></Relationships>
</file>

<file path=ppt/slides/_rels/slide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0.xml"/><Relationship Id="rId1" Type="http://schemas.openxmlformats.org/officeDocument/2006/relationships/tags" Target="../tags/tag32.xml"/><Relationship Id="rId5" Type="http://schemas.openxmlformats.org/officeDocument/2006/relationships/image" Target="../media/image35.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40.xml"/><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4"/>
          <p:cNvSpPr>
            <a:spLocks noGrp="1"/>
          </p:cNvSpPr>
          <p:nvPr>
            <p:ph type="body" idx="18"/>
          </p:nvPr>
        </p:nvSpPr>
        <p:spPr/>
        <p:txBody>
          <a:bodyPr/>
          <a:lstStyle/>
          <a:p>
            <a:r>
              <a:rPr lang="en-US" altLang="ja-JP" dirty="0" err="1"/>
              <a:t>PcVuePortable</a:t>
            </a:r>
            <a:r>
              <a:rPr lang="ja-JP" altLang="en-US" dirty="0"/>
              <a:t>のご紹介</a:t>
            </a:r>
            <a:endParaRPr lang="en-US" dirty="0"/>
          </a:p>
        </p:txBody>
      </p:sp>
      <p:sp>
        <p:nvSpPr>
          <p:cNvPr id="7" name="Espace réservé du texte 6"/>
          <p:cNvSpPr>
            <a:spLocks noGrp="1"/>
          </p:cNvSpPr>
          <p:nvPr>
            <p:ph type="body" idx="19"/>
          </p:nvPr>
        </p:nvSpPr>
        <p:spPr/>
        <p:txBody>
          <a:bodyPr/>
          <a:lstStyle/>
          <a:p>
            <a:r>
              <a:rPr lang="ja-JP" altLang="en-US" dirty="0"/>
              <a:t>完全</a:t>
            </a:r>
            <a:r>
              <a:rPr lang="en-US" altLang="ja-JP" dirty="0"/>
              <a:t>Web</a:t>
            </a:r>
            <a:r>
              <a:rPr lang="ja-JP" altLang="en-US" dirty="0"/>
              <a:t>ポータル対応 － </a:t>
            </a:r>
            <a:r>
              <a:rPr lang="en-US" altLang="ja-JP" dirty="0"/>
              <a:t>Web</a:t>
            </a:r>
            <a:r>
              <a:rPr lang="ja-JP" altLang="en-US" dirty="0"/>
              <a:t>ポータル</a:t>
            </a:r>
            <a:r>
              <a:rPr lang="en-US" altLang="ja-JP" dirty="0"/>
              <a:t>SCADA</a:t>
            </a:r>
            <a:endParaRPr lang="en-US" dirty="0"/>
          </a:p>
        </p:txBody>
      </p:sp>
      <p:sp>
        <p:nvSpPr>
          <p:cNvPr id="8" name="Espace réservé du texte 7"/>
          <p:cNvSpPr>
            <a:spLocks noGrp="1"/>
          </p:cNvSpPr>
          <p:nvPr>
            <p:ph type="body" idx="20"/>
          </p:nvPr>
        </p:nvSpPr>
        <p:spPr/>
        <p:txBody>
          <a:bodyPr/>
          <a:lstStyle/>
          <a:p>
            <a:r>
              <a:rPr lang="ja-JP" altLang="en-US" dirty="0"/>
              <a:t>株式会社</a:t>
            </a:r>
            <a:r>
              <a:rPr lang="en-US" altLang="ja-JP" dirty="0"/>
              <a:t>PcVue Japan</a:t>
            </a:r>
            <a:endParaRPr lang="en-US" dirty="0"/>
          </a:p>
        </p:txBody>
      </p:sp>
    </p:spTree>
    <p:extLst>
      <p:ext uri="{BB962C8B-B14F-4D97-AF65-F5344CB8AC3E}">
        <p14:creationId xmlns:p14="http://schemas.microsoft.com/office/powerpoint/2010/main" val="32707619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文本框 14"/>
          <p:cNvSpPr txBox="1"/>
          <p:nvPr/>
        </p:nvSpPr>
        <p:spPr>
          <a:xfrm>
            <a:off x="428625" y="388620"/>
            <a:ext cx="8151495"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zh-CN" sz="2000" b="1" i="0" u="none" strike="noStrike" kern="1200" cap="none" spc="0" normalizeH="0" baseline="0" noProof="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機能</a:t>
            </a:r>
            <a:r>
              <a:rPr kumimoji="0" lang="en-US" altLang="zh-CN" sz="2000" b="1" i="0" u="none" strike="noStrike" kern="1200" cap="none" spc="0" normalizeH="0" baseline="0" noProof="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6</a:t>
            </a:r>
            <a:r>
              <a:rPr kumimoji="0" lang="zh-CN" altLang="en-US" sz="2000" b="1" i="0" u="none" strike="noStrike" kern="1200" cap="none" spc="0" normalizeH="0" baseline="0" noProof="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：チャート表示</a:t>
            </a:r>
          </a:p>
        </p:txBody>
      </p:sp>
      <p:grpSp>
        <p:nvGrpSpPr>
          <p:cNvPr id="2" name="组合 1"/>
          <p:cNvGrpSpPr/>
          <p:nvPr/>
        </p:nvGrpSpPr>
        <p:grpSpPr>
          <a:xfrm>
            <a:off x="635" y="332105"/>
            <a:ext cx="278765" cy="532130"/>
            <a:chOff x="0" y="-78772"/>
            <a:chExt cx="602082" cy="1150304"/>
          </a:xfrm>
        </p:grpSpPr>
        <p:sp>
          <p:nvSpPr>
            <p:cNvPr id="19" name="任意多边形 18"/>
            <p:cNvSpPr/>
            <p:nvPr/>
          </p:nvSpPr>
          <p:spPr>
            <a:xfrm>
              <a:off x="0" y="256213"/>
              <a:ext cx="251412" cy="480334"/>
            </a:xfrm>
            <a:custGeom>
              <a:avLst/>
              <a:gdLst>
                <a:gd name="connsiteX0" fmla="*/ 0 w 251412"/>
                <a:gd name="connsiteY0" fmla="*/ 0 h 480334"/>
                <a:gd name="connsiteX1" fmla="*/ 251412 w 251412"/>
                <a:gd name="connsiteY1" fmla="*/ 240167 h 480334"/>
                <a:gd name="connsiteX2" fmla="*/ 0 w 251412"/>
                <a:gd name="connsiteY2" fmla="*/ 480334 h 480334"/>
                <a:gd name="connsiteX3" fmla="*/ 0 w 251412"/>
                <a:gd name="connsiteY3" fmla="*/ 0 h 480334"/>
              </a:gdLst>
              <a:ahLst/>
              <a:cxnLst>
                <a:cxn ang="0">
                  <a:pos x="connsiteX0" y="connsiteY0"/>
                </a:cxn>
                <a:cxn ang="0">
                  <a:pos x="connsiteX1" y="connsiteY1"/>
                </a:cxn>
                <a:cxn ang="0">
                  <a:pos x="connsiteX2" y="connsiteY2"/>
                </a:cxn>
                <a:cxn ang="0">
                  <a:pos x="connsiteX3" y="connsiteY3"/>
                </a:cxn>
              </a:cxnLst>
              <a:rect l="l" t="t" r="r" b="b"/>
              <a:pathLst>
                <a:path w="251412" h="480334">
                  <a:moveTo>
                    <a:pt x="0" y="0"/>
                  </a:moveTo>
                  <a:lnTo>
                    <a:pt x="251412" y="240167"/>
                  </a:lnTo>
                  <a:lnTo>
                    <a:pt x="0" y="480334"/>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20" name="任意多边形 19"/>
            <p:cNvSpPr/>
            <p:nvPr/>
          </p:nvSpPr>
          <p:spPr>
            <a:xfrm>
              <a:off x="0" y="-78772"/>
              <a:ext cx="602082" cy="1150304"/>
            </a:xfrm>
            <a:custGeom>
              <a:avLst/>
              <a:gdLst>
                <a:gd name="connsiteX0" fmla="*/ 0 w 441911"/>
                <a:gd name="connsiteY0" fmla="*/ 0 h 844290"/>
                <a:gd name="connsiteX1" fmla="*/ 441911 w 441911"/>
                <a:gd name="connsiteY1" fmla="*/ 422145 h 844290"/>
                <a:gd name="connsiteX2" fmla="*/ 0 w 441911"/>
                <a:gd name="connsiteY2" fmla="*/ 844290 h 844290"/>
                <a:gd name="connsiteX3" fmla="*/ 0 w 441911"/>
                <a:gd name="connsiteY3" fmla="*/ 662312 h 844290"/>
                <a:gd name="connsiteX4" fmla="*/ 251412 w 441911"/>
                <a:gd name="connsiteY4" fmla="*/ 422145 h 844290"/>
                <a:gd name="connsiteX5" fmla="*/ 0 w 441911"/>
                <a:gd name="connsiteY5" fmla="*/ 181978 h 844290"/>
                <a:gd name="connsiteX6" fmla="*/ 0 w 441911"/>
                <a:gd name="connsiteY6" fmla="*/ 0 h 8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11" h="844290">
                  <a:moveTo>
                    <a:pt x="0" y="0"/>
                  </a:moveTo>
                  <a:lnTo>
                    <a:pt x="441911" y="422145"/>
                  </a:lnTo>
                  <a:lnTo>
                    <a:pt x="0" y="844290"/>
                  </a:lnTo>
                  <a:lnTo>
                    <a:pt x="0" y="662312"/>
                  </a:lnTo>
                  <a:lnTo>
                    <a:pt x="251412" y="422145"/>
                  </a:lnTo>
                  <a:lnTo>
                    <a:pt x="0" y="181978"/>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grpSp>
      <p:grpSp>
        <p:nvGrpSpPr>
          <p:cNvPr id="96" name="组合 95"/>
          <p:cNvGrpSpPr/>
          <p:nvPr/>
        </p:nvGrpSpPr>
        <p:grpSpPr>
          <a:xfrm>
            <a:off x="518795" y="903605"/>
            <a:ext cx="11103610" cy="5613400"/>
            <a:chOff x="817" y="1423"/>
            <a:chExt cx="17486" cy="8840"/>
          </a:xfrm>
        </p:grpSpPr>
        <p:cxnSp>
          <p:nvCxnSpPr>
            <p:cNvPr id="98" name="直接连接符 97"/>
            <p:cNvCxnSpPr/>
            <p:nvPr/>
          </p:nvCxnSpPr>
          <p:spPr>
            <a:xfrm>
              <a:off x="817" y="1026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817" y="142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17475" y="1809115"/>
            <a:ext cx="5709920" cy="1706880"/>
          </a:xfrm>
          <a:prstGeom prst="rect">
            <a:avLst/>
          </a:prstGeom>
        </p:spPr>
        <p:txBody>
          <a:bodyPr wrap="square">
            <a:spAutoFit/>
          </a:bodyPr>
          <a:lstStyle/>
          <a:p>
            <a:pPr marL="342900" marR="0" lvl="0" indent="0" algn="l" defTabSz="914400" rtl="0" eaLnBrk="1" fontAlgn="auto" latinLnBrk="0" hangingPunct="1">
              <a:lnSpc>
                <a:spcPts val="2100"/>
              </a:lnSpc>
              <a:spcBef>
                <a:spcPts val="0"/>
              </a:spcBef>
              <a:spcAft>
                <a:spcPts val="0"/>
              </a:spcAft>
              <a:buClrTx/>
              <a:buSzTx/>
              <a:buFont typeface="Wingdings" panose="05000000000000000000" charset="0"/>
              <a:buChar char="Ø"/>
              <a:tabLst/>
              <a:defRPr/>
            </a:pPr>
            <a:r>
              <a:rPr kumimoji="0" lang="en-US" altLang="zh-CN" sz="2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  </a:t>
            </a:r>
            <a:r>
              <a:rPr kumimoji="0"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100以上のグラフ</a:t>
            </a:r>
            <a:r>
              <a:rPr kumimoji="0" lang="ja-JP" altLang="en-US"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表示機能を内蔵</a:t>
            </a:r>
            <a:endParaRPr kumimoji="0"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marR="0" lvl="0" indent="0" algn="l" defTabSz="914400" rtl="0" eaLnBrk="1" fontAlgn="auto" latinLnBrk="0" hangingPunct="1">
              <a:lnSpc>
                <a:spcPts val="2100"/>
              </a:lnSpc>
              <a:spcBef>
                <a:spcPts val="0"/>
              </a:spcBef>
              <a:spcAft>
                <a:spcPts val="0"/>
              </a:spcAft>
              <a:buClrTx/>
              <a:buSzTx/>
              <a:buFont typeface="Wingdings" panose="05000000000000000000" charset="0"/>
              <a:buNone/>
              <a:tabLst/>
              <a:defRPr/>
            </a:pPr>
            <a:r>
              <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ea"/>
                <a:sym typeface="+mn-ea"/>
              </a:rPr>
              <a:t>                   折れ線グラフ、ヒストグラム、散布図など</a:t>
            </a:r>
          </a:p>
          <a:p>
            <a:pPr marL="0" marR="0" lvl="0" indent="0" algn="l" defTabSz="914400" rtl="0" eaLnBrk="1" fontAlgn="auto" latinLnBrk="0" hangingPunct="1">
              <a:lnSpc>
                <a:spcPts val="2100"/>
              </a:lnSpc>
              <a:spcBef>
                <a:spcPts val="0"/>
              </a:spcBef>
              <a:spcAft>
                <a:spcPts val="0"/>
              </a:spcAft>
              <a:buClrTx/>
              <a:buSzTx/>
              <a:buFont typeface="Wingdings" panose="05000000000000000000" charset="0"/>
              <a:buNone/>
              <a:tabLst/>
              <a:defRPr/>
            </a:pP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ea"/>
              <a:sym typeface="+mn-ea"/>
            </a:endParaRPr>
          </a:p>
          <a:p>
            <a:pPr marL="342900" marR="0" lvl="0" indent="0" algn="l" defTabSz="914400" rtl="0" eaLnBrk="1" fontAlgn="auto" latinLnBrk="0" hangingPunct="1">
              <a:lnSpc>
                <a:spcPts val="2100"/>
              </a:lnSpc>
              <a:spcBef>
                <a:spcPts val="0"/>
              </a:spcBef>
              <a:spcAft>
                <a:spcPts val="0"/>
              </a:spcAft>
              <a:buClrTx/>
              <a:buSzTx/>
              <a:buFont typeface="Wingdings" panose="05000000000000000000" charset="0"/>
              <a:buChar char="Ø"/>
              <a:tabLst/>
              <a:defRPr/>
            </a:pPr>
            <a:r>
              <a:rPr kumimoji="0" lang="en-US" altLang="zh-CN" sz="2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  </a:t>
            </a:r>
            <a:r>
              <a:rPr kumimoji="0" lang="zh-CN" altLang="en-US" sz="1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さまざまなオープンソースグラフコンポーネントの拡張機能</a:t>
            </a:r>
            <a:endParaRPr kumimoji="0" lang="zh-CN" altLang="en-US"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marR="0" lvl="1" indent="0" algn="l" defTabSz="914400" rtl="0" eaLnBrk="1" fontAlgn="auto" latinLnBrk="0" hangingPunct="1">
              <a:lnSpc>
                <a:spcPts val="2100"/>
              </a:lnSpc>
              <a:spcBef>
                <a:spcPts val="0"/>
              </a:spcBef>
              <a:spcAft>
                <a:spcPts val="0"/>
              </a:spcAft>
              <a:buClrTx/>
              <a:buSzTx/>
              <a:buFont typeface="Wingdings" panose="05000000000000000000" charset="0"/>
              <a:buNone/>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ea"/>
                <a:sym typeface="+mn-ea"/>
              </a:rPr>
              <a:t>          </a:t>
            </a:r>
            <a:r>
              <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ea"/>
                <a:sym typeface="+mn-ea"/>
              </a:rPr>
              <a:t> </a:t>
            </a:r>
            <a:r>
              <a:rPr kumimoji="0"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ea"/>
              </a:rPr>
              <a:t>Echarts、Highcharts、D3、ichartjsなどの拡張</a:t>
            </a:r>
            <a:r>
              <a:rPr kumimoji="0" lang="ja-JP"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ea"/>
              </a:rPr>
              <a:t>可能</a:t>
            </a:r>
            <a:endParaRPr kumimoji="0"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ea"/>
            </a:endParaRPr>
          </a:p>
          <a:p>
            <a:pPr marL="0" marR="0" lvl="1" indent="0" algn="l" defTabSz="914400" rtl="0" eaLnBrk="1" fontAlgn="auto" latinLnBrk="0" hangingPunct="1">
              <a:lnSpc>
                <a:spcPts val="2100"/>
              </a:lnSpc>
              <a:spcBef>
                <a:spcPts val="0"/>
              </a:spcBef>
              <a:spcAft>
                <a:spcPts val="0"/>
              </a:spcAft>
              <a:buClrTx/>
              <a:buSzTx/>
              <a:buFont typeface="Wingdings" panose="05000000000000000000" charset="0"/>
              <a:buNone/>
              <a:tabLst/>
              <a:defRPr/>
            </a:pPr>
            <a:r>
              <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ea"/>
                <a:sym typeface="+mn-ea"/>
              </a:rPr>
              <a:t>                   </a:t>
            </a:r>
            <a:r>
              <a:rPr kumimoji="0" lang="ja-JP" altLang="zh-CN"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ea"/>
                <a:sym typeface="+mn-ea"/>
              </a:rPr>
              <a:t>可視化した</a:t>
            </a:r>
            <a:r>
              <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ea"/>
                <a:sym typeface="+mn-ea"/>
              </a:rPr>
              <a:t>カスタムグラフィカル</a:t>
            </a:r>
            <a:r>
              <a:rPr kumimoji="0" lang="ja-JP"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ea"/>
                <a:sym typeface="+mn-ea"/>
              </a:rPr>
              <a:t>コンフィグレーション</a:t>
            </a:r>
            <a:r>
              <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ea"/>
                <a:sym typeface="+mn-ea"/>
              </a:rPr>
              <a:t>を</a:t>
            </a:r>
            <a:r>
              <a:rPr kumimoji="0" lang="ja-JP"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ea"/>
                <a:sym typeface="+mn-ea"/>
              </a:rPr>
              <a:t>ビジュアル</a:t>
            </a:r>
            <a:r>
              <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ea"/>
                <a:sym typeface="+mn-ea"/>
              </a:rPr>
              <a:t>化</a:t>
            </a:r>
          </a:p>
        </p:txBody>
      </p:sp>
      <p:sp>
        <p:nvSpPr>
          <p:cNvPr id="5" name="矩形 4"/>
          <p:cNvSpPr/>
          <p:nvPr/>
        </p:nvSpPr>
        <p:spPr>
          <a:xfrm>
            <a:off x="117475" y="3672205"/>
            <a:ext cx="5588635" cy="2139047"/>
          </a:xfrm>
          <a:prstGeom prst="rect">
            <a:avLst/>
          </a:prstGeom>
        </p:spPr>
        <p:txBody>
          <a:bodyPr wrap="square">
            <a:spAutoFit/>
          </a:bodyPr>
          <a:lstStyle/>
          <a:p>
            <a:pPr marL="342900" marR="0" lvl="0" indent="0" algn="l" defTabSz="914400" rtl="0" eaLnBrk="1" fontAlgn="auto" latinLnBrk="0" hangingPunct="1">
              <a:lnSpc>
                <a:spcPts val="2100"/>
              </a:lnSpc>
              <a:spcBef>
                <a:spcPts val="0"/>
              </a:spcBef>
              <a:spcAft>
                <a:spcPts val="0"/>
              </a:spcAft>
              <a:buClrTx/>
              <a:buSzTx/>
              <a:buFont typeface="Wingdings" panose="05000000000000000000" charset="0"/>
              <a:buChar char="Ø"/>
              <a:tabLst/>
              <a:defRPr/>
            </a:pPr>
            <a:r>
              <a:rPr kumimoji="0" lang="en-US" altLang="zh-CN" sz="2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  </a:t>
            </a:r>
            <a:r>
              <a:rPr kumimoji="0"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6つのグラフィカル</a:t>
            </a:r>
            <a:r>
              <a:rPr kumimoji="0" lang="ja-JP" altLang="en-US"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コンフィグレーション</a:t>
            </a:r>
            <a:r>
              <a:rPr kumimoji="0" sz="1600" b="1" i="0" u="none" strike="noStrike" kern="1200" cap="none" spc="0" normalizeH="0" baseline="0" noProof="0" dirty="0" err="1">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チャート</a:t>
            </a:r>
            <a:r>
              <a:rPr kumimoji="0" lang="ja-JP" altLang="en-US"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を内蔵</a:t>
            </a:r>
            <a:endParaRPr kumimoji="0"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marR="0" lvl="0" indent="0" algn="l" defTabSz="914400" rtl="0" eaLnBrk="1" fontAlgn="auto" latinLnBrk="0" hangingPunct="1">
              <a:lnSpc>
                <a:spcPts val="2100"/>
              </a:lnSpc>
              <a:spcBef>
                <a:spcPts val="0"/>
              </a:spcBef>
              <a:spcAft>
                <a:spcPts val="0"/>
              </a:spcAft>
              <a:buClrTx/>
              <a:buSzTx/>
              <a:buFont typeface="Wingdings" panose="05000000000000000000" charset="0"/>
              <a:buNone/>
              <a:tabLst/>
              <a:defRPr/>
            </a:pPr>
            <a:r>
              <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ea"/>
                <a:sym typeface="+mn-ea"/>
              </a:rPr>
              <a:t>                  </a:t>
            </a:r>
            <a:r>
              <a:rPr kumimoji="0"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ea"/>
                <a:sym typeface="+mn-ea"/>
              </a:rPr>
              <a:t>アラームウィンドウ、イベントウィンドウ、トレンド</a:t>
            </a:r>
            <a:r>
              <a:rPr kumimoji="0" lang="ja-JP"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ea"/>
                <a:sym typeface="+mn-ea"/>
              </a:rPr>
              <a:t>グラフ</a:t>
            </a:r>
            <a:r>
              <a:rPr kumimoji="0"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ea"/>
                <a:sym typeface="+mn-ea"/>
              </a:rPr>
              <a:t>、ヒストグラム、</a:t>
            </a:r>
          </a:p>
          <a:p>
            <a:pPr marL="0" marR="0" lvl="0" indent="0" algn="l" defTabSz="914400" rtl="0" eaLnBrk="1" fontAlgn="auto" latinLnBrk="0" hangingPunct="1">
              <a:lnSpc>
                <a:spcPts val="2100"/>
              </a:lnSpc>
              <a:spcBef>
                <a:spcPts val="0"/>
              </a:spcBef>
              <a:spcAft>
                <a:spcPts val="0"/>
              </a:spcAft>
              <a:buClrTx/>
              <a:buSzTx/>
              <a:buFont typeface="Wingdings" panose="05000000000000000000" charset="0"/>
              <a:buNone/>
              <a:tabLst/>
              <a:defRPr/>
            </a:pPr>
            <a:r>
              <a:rPr kumimoji="0" lang="ja-JP"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ea"/>
                <a:sym typeface="+mn-ea"/>
              </a:rPr>
              <a:t>　　　　　 </a:t>
            </a:r>
            <a:r>
              <a:rPr kumimoji="0"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ea"/>
                <a:sym typeface="+mn-ea"/>
              </a:rPr>
              <a:t>円グラフ、XY</a:t>
            </a:r>
            <a:r>
              <a:rPr kumimoji="0" lang="ja-JP"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ea"/>
                <a:sym typeface="+mn-ea"/>
              </a:rPr>
              <a:t>グラフ</a:t>
            </a:r>
            <a:endParaRPr kumimoji="0"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ea"/>
              <a:sym typeface="+mn-ea"/>
            </a:endParaRPr>
          </a:p>
          <a:p>
            <a:pPr marL="0" marR="0" lvl="0" indent="0" algn="l" defTabSz="914400" rtl="0" eaLnBrk="1" fontAlgn="auto" latinLnBrk="0" hangingPunct="1">
              <a:lnSpc>
                <a:spcPts val="2100"/>
              </a:lnSpc>
              <a:spcBef>
                <a:spcPts val="0"/>
              </a:spcBef>
              <a:spcAft>
                <a:spcPts val="0"/>
              </a:spcAft>
              <a:buClrTx/>
              <a:buSzTx/>
              <a:buFont typeface="Wingdings" panose="05000000000000000000" charset="0"/>
              <a:buNone/>
              <a:tabLst/>
              <a:defRPr/>
            </a:pP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ea"/>
              <a:sym typeface="+mn-ea"/>
            </a:endParaRPr>
          </a:p>
          <a:p>
            <a:pPr marL="342900" marR="0" lvl="0" indent="0" algn="l" defTabSz="914400" rtl="0" eaLnBrk="1" fontAlgn="auto" latinLnBrk="0" hangingPunct="1">
              <a:lnSpc>
                <a:spcPts val="2100"/>
              </a:lnSpc>
              <a:spcBef>
                <a:spcPts val="0"/>
              </a:spcBef>
              <a:spcAft>
                <a:spcPts val="0"/>
              </a:spcAft>
              <a:buClrTx/>
              <a:buSzTx/>
              <a:buFont typeface="Wingdings" panose="05000000000000000000" charset="0"/>
              <a:buChar char="Ø"/>
              <a:tabLst/>
              <a:defRPr/>
            </a:pPr>
            <a:r>
              <a:rPr kumimoji="0" lang="en-US" altLang="zh-CN"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   </a:t>
            </a:r>
            <a:r>
              <a:rPr kumimoji="0" lang="zh-CN" altLang="en-US"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カスタムチャートコンポーネント</a:t>
            </a:r>
          </a:p>
          <a:p>
            <a:pPr marL="0" marR="0" lvl="1" indent="0" algn="l" defTabSz="914400" rtl="0" eaLnBrk="1" fontAlgn="auto" latinLnBrk="0" hangingPunct="1">
              <a:lnSpc>
                <a:spcPct val="100000"/>
              </a:lnSpc>
              <a:spcBef>
                <a:spcPts val="0"/>
              </a:spcBef>
              <a:spcAft>
                <a:spcPts val="0"/>
              </a:spcAft>
              <a:buClrTx/>
              <a:buSzTx/>
              <a:buFont typeface="Wingdings" panose="05000000000000000000" charset="0"/>
              <a:buNone/>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ea"/>
                <a:sym typeface="+mn-ea"/>
              </a:rPr>
              <a:t>          </a:t>
            </a:r>
            <a:r>
              <a:rPr kumimoji="0" sz="10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j-ea"/>
                <a:sym typeface="+mn-ea"/>
              </a:rPr>
              <a:t>埋め込みグラフとUIコンポーネント</a:t>
            </a:r>
            <a:r>
              <a:rPr kumimoji="0" lang="ja-JP"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ea"/>
                <a:sym typeface="+mn-ea"/>
              </a:rPr>
              <a:t>の</a:t>
            </a:r>
            <a:r>
              <a:rPr kumimoji="0" sz="10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j-ea"/>
                <a:sym typeface="+mn-ea"/>
              </a:rPr>
              <a:t>使用</a:t>
            </a:r>
            <a:r>
              <a:rPr kumimoji="0" lang="ja-JP"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ea"/>
                <a:sym typeface="+mn-ea"/>
              </a:rPr>
              <a:t>により</a:t>
            </a:r>
            <a:r>
              <a:rPr kumimoji="0"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ea"/>
                <a:sym typeface="+mn-ea"/>
              </a:rPr>
              <a:t>、</a:t>
            </a:r>
            <a:r>
              <a:rPr kumimoji="0" sz="10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j-ea"/>
                <a:sym typeface="+mn-ea"/>
              </a:rPr>
              <a:t>コンテナのグラフレイアウトを</a:t>
            </a:r>
            <a:endParaRPr kumimoji="0"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ea"/>
              <a:sym typeface="+mn-ea"/>
            </a:endParaRPr>
          </a:p>
          <a:p>
            <a:pPr marL="0" marR="0" lvl="1" indent="0" algn="l" defTabSz="914400" rtl="0" eaLnBrk="1" fontAlgn="auto" latinLnBrk="0" hangingPunct="1">
              <a:lnSpc>
                <a:spcPct val="100000"/>
              </a:lnSpc>
              <a:spcBef>
                <a:spcPts val="0"/>
              </a:spcBef>
              <a:spcAft>
                <a:spcPts val="0"/>
              </a:spcAft>
              <a:buClrTx/>
              <a:buSzTx/>
              <a:buFont typeface="Wingdings" panose="05000000000000000000" charset="0"/>
              <a:buNone/>
              <a:tabLst/>
              <a:defRPr/>
            </a:pPr>
            <a:r>
              <a:rPr kumimoji="0"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ea"/>
                <a:sym typeface="+mn-ea"/>
              </a:rPr>
              <a:t>                  </a:t>
            </a:r>
            <a:r>
              <a:rPr kumimoji="0" sz="10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mj-ea"/>
                <a:sym typeface="+mn-ea"/>
              </a:rPr>
              <a:t>カスタマイズ</a:t>
            </a:r>
            <a:r>
              <a:rPr kumimoji="0" lang="ja-JP"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ea"/>
                <a:sym typeface="+mn-ea"/>
              </a:rPr>
              <a:t>可</a:t>
            </a:r>
            <a:endParaRPr kumimoji="0"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j-ea"/>
              <a:sym typeface="+mn-ea"/>
            </a:endParaRPr>
          </a:p>
        </p:txBody>
      </p:sp>
      <p:pic>
        <p:nvPicPr>
          <p:cNvPr id="4" name="图片 3"/>
          <p:cNvPicPr>
            <a:picLocks noChangeAspect="1"/>
          </p:cNvPicPr>
          <p:nvPr/>
        </p:nvPicPr>
        <p:blipFill>
          <a:blip r:embed="rId3"/>
          <a:stretch>
            <a:fillRect/>
          </a:stretch>
        </p:blipFill>
        <p:spPr>
          <a:xfrm>
            <a:off x="5828030" y="1808480"/>
            <a:ext cx="5794375" cy="3655060"/>
          </a:xfrm>
          <a:prstGeom prst="rect">
            <a:avLst/>
          </a:prstGeom>
        </p:spPr>
      </p:pic>
      <p:sp>
        <p:nvSpPr>
          <p:cNvPr id="14" name="テキスト ボックス 13">
            <a:extLst>
              <a:ext uri="{FF2B5EF4-FFF2-40B4-BE49-F238E27FC236}">
                <a16:creationId xmlns:a16="http://schemas.microsoft.com/office/drawing/2014/main" id="{F33486C9-CD92-44C1-99CE-62E606716327}"/>
              </a:ext>
            </a:extLst>
          </p:cNvPr>
          <p:cNvSpPr txBox="1"/>
          <p:nvPr/>
        </p:nvSpPr>
        <p:spPr>
          <a:xfrm>
            <a:off x="5949315" y="1803343"/>
            <a:ext cx="506725" cy="144201"/>
          </a:xfrm>
          <a:prstGeom prst="rect">
            <a:avLst/>
          </a:prstGeom>
          <a:solidFill>
            <a:schemeClr val="bg1"/>
          </a:solidFill>
        </p:spPr>
        <p:txBody>
          <a:bodyPr wrap="square" lIns="0" tIns="0" rIns="0" bIns="0" rtlCol="0" anchor="ctr" anchorCtr="0">
            <a:noAutofit/>
          </a:bodyPr>
          <a:lstStyle/>
          <a:p>
            <a:r>
              <a:rPr kumimoji="1" lang="en-US" altLang="ja-JP" sz="500" i="0" dirty="0">
                <a:solidFill>
                  <a:schemeClr val="tx1">
                    <a:lumMod val="65000"/>
                    <a:lumOff val="35000"/>
                  </a:schemeClr>
                </a:solidFill>
              </a:rPr>
              <a:t>  </a:t>
            </a:r>
            <a:r>
              <a:rPr kumimoji="1" lang="en-US" altLang="ja-JP" sz="500" i="0" dirty="0" err="1">
                <a:solidFill>
                  <a:schemeClr val="tx1">
                    <a:lumMod val="65000"/>
                    <a:lumOff val="35000"/>
                  </a:schemeClr>
                </a:solidFill>
              </a:rPr>
              <a:t>PcVuePortal</a:t>
            </a:r>
            <a:endParaRPr kumimoji="1" lang="ja-JP" altLang="en-US" sz="500" i="0" dirty="0">
              <a:solidFill>
                <a:schemeClr val="tx1">
                  <a:lumMod val="65000"/>
                  <a:lumOff val="35000"/>
                </a:schemeClr>
              </a:solidFill>
            </a:endParaRPr>
          </a:p>
        </p:txBody>
      </p:sp>
    </p:spTree>
    <p:extLst>
      <p:ext uri="{BB962C8B-B14F-4D97-AF65-F5344CB8AC3E}">
        <p14:creationId xmlns:p14="http://schemas.microsoft.com/office/powerpoint/2010/main" val="2287632263"/>
      </p:ext>
    </p:extLst>
  </p:cSld>
  <p:clrMapOvr>
    <a:masterClrMapping/>
  </p:clrMapOvr>
  <p:transition spd="slow" advTm="128355">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文本框 16"/>
          <p:cNvSpPr txBox="1"/>
          <p:nvPr/>
        </p:nvSpPr>
        <p:spPr>
          <a:xfrm>
            <a:off x="508000" y="2552065"/>
            <a:ext cx="2482850" cy="337185"/>
          </a:xfrm>
          <a:prstGeom prst="rect">
            <a:avLst/>
          </a:prstGeom>
          <a:noFill/>
        </p:spPr>
        <p:txBody>
          <a:bodyPr wrap="square"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l"/>
              <a:tabLst/>
              <a:defRPr/>
            </a:pPr>
            <a:r>
              <a:rPr kumimoji="0" lang="zh-CN" altLang="en-US" sz="1600" b="1" i="0" u="none" strike="noStrike" kern="1200" cap="none" spc="0" normalizeH="0" baseline="0" noProof="0">
                <a:ln>
                  <a:noFill/>
                </a:ln>
                <a:solidFill>
                  <a:srgbClr val="FF0000"/>
                </a:solidFill>
                <a:effectLst/>
                <a:uLnTx/>
                <a:uFillTx/>
                <a:latin typeface="微软雅黑" panose="020B0503020204020204" pitchFamily="34" charset="-122"/>
                <a:ea typeface="微软雅黑" panose="020B0503020204020204" pitchFamily="34" charset="-122"/>
                <a:cs typeface="+mn-cs"/>
                <a:sym typeface="+mn-ea"/>
              </a:rPr>
              <a:t>柔軟なアクセス</a:t>
            </a:r>
          </a:p>
        </p:txBody>
      </p:sp>
      <p:sp>
        <p:nvSpPr>
          <p:cNvPr id="3" name="文本框 16"/>
          <p:cNvSpPr txBox="1"/>
          <p:nvPr/>
        </p:nvSpPr>
        <p:spPr>
          <a:xfrm>
            <a:off x="523875" y="4411345"/>
            <a:ext cx="2482850" cy="338554"/>
          </a:xfrm>
          <a:prstGeom prst="rect">
            <a:avLst/>
          </a:prstGeom>
          <a:noFill/>
        </p:spPr>
        <p:txBody>
          <a:bodyPr wrap="square"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charset="0"/>
              <a:buChar char="l"/>
              <a:tabLst/>
              <a:defRPr/>
            </a:pPr>
            <a:r>
              <a:rPr kumimoji="0" lang="ja-JP" altLang="en-US"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mn-ea"/>
              </a:rPr>
              <a:t>最小の</a:t>
            </a:r>
            <a:r>
              <a:rPr kumimoji="0" lang="zh-CN" altLang="en-US"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mn-ea"/>
              </a:rPr>
              <a:t>ビデオ</a:t>
            </a:r>
            <a:r>
              <a:rPr kumimoji="0" lang="ja-JP" altLang="zh-CN"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mn-ea"/>
              </a:rPr>
              <a:t>遅延</a:t>
            </a:r>
            <a:endParaRPr kumimoji="0" lang="zh-CN" altLang="en-US"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mn-ea"/>
            </a:endParaRPr>
          </a:p>
        </p:txBody>
      </p:sp>
      <p:sp>
        <p:nvSpPr>
          <p:cNvPr id="9" name="文本框 8"/>
          <p:cNvSpPr txBox="1"/>
          <p:nvPr/>
        </p:nvSpPr>
        <p:spPr>
          <a:xfrm>
            <a:off x="839470" y="4724400"/>
            <a:ext cx="4580255" cy="398780"/>
          </a:xfrm>
          <a:prstGeom prst="rect">
            <a:avLst/>
          </a:prstGeom>
          <a:noFill/>
        </p:spPr>
        <p:txBody>
          <a:bodyPr wrap="square" rtlCol="0">
            <a:spAutoFit/>
          </a:bodyPr>
          <a:lstStyle>
            <a:defPPr>
              <a:defRPr lang="zh-CN"/>
            </a:defPPr>
            <a:lvl1pPr marL="285750" indent="-285750">
              <a:lnSpc>
                <a:spcPts val="2400"/>
              </a:lnSpc>
              <a:buFont typeface="Wingdings" panose="05000000000000000000" charset="0"/>
              <a:buChar char="ü"/>
              <a:defRPr>
                <a:solidFill>
                  <a:schemeClr val="tx1">
                    <a:lumMod val="65000"/>
                    <a:lumOff val="35000"/>
                  </a:schemeClr>
                </a:solidFill>
                <a:latin typeface="+mn-ea"/>
                <a:cs typeface="+mn-ea"/>
              </a:defRPr>
            </a:lvl1pPr>
          </a:lstStyle>
          <a:p>
            <a:pPr marL="285750" marR="0" lvl="0" indent="-285750" algn="l" defTabSz="914400" rtl="0" eaLnBrk="1" fontAlgn="auto" latinLnBrk="0" hangingPunct="1">
              <a:lnSpc>
                <a:spcPts val="2400"/>
              </a:lnSpc>
              <a:spcBef>
                <a:spcPts val="0"/>
              </a:spcBef>
              <a:spcAft>
                <a:spcPts val="0"/>
              </a:spcAft>
              <a:buClrTx/>
              <a:buSzTx/>
              <a:buFont typeface="Wingdings" panose="05000000000000000000" charset="0"/>
              <a:buChar char="ü"/>
              <a:tabLst/>
              <a:defRPr/>
            </a:pPr>
            <a:r>
              <a:rPr kumimoji="0" sz="1000" b="1" i="0" u="none" strike="noStrike" kern="1200" cap="none" spc="0" normalizeH="0" baseline="0" noProof="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WS WebRTCプロトコルにより、500ミリ秒という超低遅延を実現</a:t>
            </a:r>
          </a:p>
        </p:txBody>
      </p:sp>
      <p:sp>
        <p:nvSpPr>
          <p:cNvPr id="4" name="文本框 3"/>
          <p:cNvSpPr txBox="1"/>
          <p:nvPr/>
        </p:nvSpPr>
        <p:spPr>
          <a:xfrm>
            <a:off x="839470" y="2887345"/>
            <a:ext cx="4580255" cy="706755"/>
          </a:xfrm>
          <a:prstGeom prst="rect">
            <a:avLst/>
          </a:prstGeom>
          <a:noFill/>
        </p:spPr>
        <p:txBody>
          <a:bodyPr wrap="square" rtlCol="0">
            <a:spAutoFit/>
          </a:bodyPr>
          <a:lstStyle/>
          <a:p>
            <a:pPr marL="285750" marR="0" lvl="0" indent="-285750" algn="l" defTabSz="914400" rtl="0" eaLnBrk="1" fontAlgn="auto" latinLnBrk="0" hangingPunct="1">
              <a:lnSpc>
                <a:spcPts val="2400"/>
              </a:lnSpc>
              <a:spcBef>
                <a:spcPts val="0"/>
              </a:spcBef>
              <a:spcAft>
                <a:spcPts val="0"/>
              </a:spcAft>
              <a:buClrTx/>
              <a:buSzTx/>
              <a:buFont typeface="Wingdings" panose="05000000000000000000" charset="0"/>
              <a:buChar char="ü"/>
              <a:tabLst/>
              <a:defRPr/>
            </a:pPr>
            <a:r>
              <a:rPr kumimoji="0" sz="1000" b="1" i="0" u="none" strike="noStrike" kern="1200" cap="none" spc="0" normalizeH="0" baseline="0" noProof="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RTSP / RTMPプルストリーム/ RTMPプッシュストリーム/ GB28181カメラNVR統合をサポート</a:t>
            </a:r>
          </a:p>
        </p:txBody>
      </p:sp>
      <p:sp>
        <p:nvSpPr>
          <p:cNvPr id="2" name="文本框 1"/>
          <p:cNvSpPr txBox="1"/>
          <p:nvPr/>
        </p:nvSpPr>
        <p:spPr>
          <a:xfrm>
            <a:off x="839470" y="3244215"/>
            <a:ext cx="4844415" cy="1014730"/>
          </a:xfrm>
          <a:prstGeom prst="rect">
            <a:avLst/>
          </a:prstGeom>
          <a:noFill/>
        </p:spPr>
        <p:txBody>
          <a:bodyPr wrap="square" rtlCol="0">
            <a:spAutoFit/>
          </a:bodyPr>
          <a:lstStyle>
            <a:defPPr>
              <a:defRPr lang="zh-CN"/>
            </a:defPPr>
            <a:lvl1pPr marL="285750" indent="-285750">
              <a:lnSpc>
                <a:spcPts val="2400"/>
              </a:lnSpc>
              <a:buFont typeface="Wingdings" panose="05000000000000000000" charset="0"/>
              <a:buChar char="ü"/>
              <a:defRPr>
                <a:solidFill>
                  <a:schemeClr val="tx1">
                    <a:lumMod val="65000"/>
                    <a:lumOff val="35000"/>
                  </a:schemeClr>
                </a:solidFill>
                <a:latin typeface="+mn-ea"/>
                <a:cs typeface="+mn-ea"/>
              </a:defRPr>
            </a:lvl1pPr>
          </a:lstStyle>
          <a:p>
            <a:pPr marL="285750" marR="0" lvl="0" indent="-285750" algn="l" defTabSz="914400" rtl="0" eaLnBrk="1" fontAlgn="auto" latinLnBrk="0" hangingPunct="1">
              <a:lnSpc>
                <a:spcPts val="2400"/>
              </a:lnSpc>
              <a:spcBef>
                <a:spcPts val="0"/>
              </a:spcBef>
              <a:spcAft>
                <a:spcPts val="0"/>
              </a:spcAft>
              <a:buClrTx/>
              <a:buSzTx/>
              <a:buFont typeface="Wingdings" panose="05000000000000000000" charset="0"/>
              <a:buChar char="ü"/>
              <a:tabLst/>
              <a:defRPr/>
            </a:pPr>
            <a:endParaRPr kumimoji="0" lang="zh-CN" altLang="en-US" sz="1000" b="0" i="0" u="none" strike="noStrike" kern="1200" cap="none" spc="0" normalizeH="0" baseline="0" noProof="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285750" marR="0" lvl="0" indent="-285750" algn="l" defTabSz="914400" rtl="0" eaLnBrk="1" fontAlgn="auto" latinLnBrk="0" hangingPunct="1">
              <a:lnSpc>
                <a:spcPts val="2400"/>
              </a:lnSpc>
              <a:spcBef>
                <a:spcPts val="0"/>
              </a:spcBef>
              <a:spcAft>
                <a:spcPts val="0"/>
              </a:spcAft>
              <a:buClrTx/>
              <a:buSzTx/>
              <a:buFont typeface="Wingdings" panose="05000000000000000000" charset="0"/>
              <a:buChar char="ü"/>
              <a:tabLst/>
              <a:defRPr/>
            </a:pPr>
            <a:endParaRPr kumimoji="0" lang="zh-CN" altLang="en-US" sz="1000" b="0" i="0" u="none" strike="noStrike" kern="1200" cap="none" spc="0" normalizeH="0" baseline="0" noProof="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285750" marR="0" lvl="0" indent="-285750" algn="l" defTabSz="914400" rtl="0" eaLnBrk="1" fontAlgn="auto" latinLnBrk="0" hangingPunct="1">
              <a:lnSpc>
                <a:spcPts val="2400"/>
              </a:lnSpc>
              <a:spcBef>
                <a:spcPts val="0"/>
              </a:spcBef>
              <a:spcAft>
                <a:spcPts val="0"/>
              </a:spcAft>
              <a:buClrTx/>
              <a:buSzTx/>
              <a:buFont typeface="Wingdings" panose="05000000000000000000" charset="0"/>
              <a:buChar char="ü"/>
              <a:tabLst/>
              <a:defRPr/>
            </a:pPr>
            <a:r>
              <a:rPr kumimoji="0" sz="1000" b="1" i="0" u="none" strike="noStrike" kern="1200" cap="none" spc="0" normalizeH="0" baseline="0" noProof="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HLS / RTSP / RTMP / WS / RTCサービスとH.264プロトコルをサポート</a:t>
            </a:r>
          </a:p>
        </p:txBody>
      </p:sp>
      <p:sp>
        <p:nvSpPr>
          <p:cNvPr id="10" name="文本框 9"/>
          <p:cNvSpPr txBox="1"/>
          <p:nvPr/>
        </p:nvSpPr>
        <p:spPr>
          <a:xfrm>
            <a:off x="839470" y="3498850"/>
            <a:ext cx="4601845" cy="398780"/>
          </a:xfrm>
          <a:prstGeom prst="rect">
            <a:avLst/>
          </a:prstGeom>
          <a:noFill/>
        </p:spPr>
        <p:txBody>
          <a:bodyPr wrap="square" rtlCol="0">
            <a:spAutoFit/>
          </a:bodyPr>
          <a:lstStyle>
            <a:defPPr>
              <a:defRPr lang="zh-CN"/>
            </a:defPPr>
            <a:lvl1pPr marL="285750" indent="-285750">
              <a:lnSpc>
                <a:spcPts val="2400"/>
              </a:lnSpc>
              <a:buFont typeface="Wingdings" panose="05000000000000000000" charset="0"/>
              <a:buChar char="ü"/>
              <a:defRPr>
                <a:solidFill>
                  <a:schemeClr val="tx1">
                    <a:lumMod val="65000"/>
                    <a:lumOff val="35000"/>
                  </a:schemeClr>
                </a:solidFill>
                <a:latin typeface="+mn-ea"/>
                <a:cs typeface="+mn-ea"/>
              </a:defRPr>
            </a:lvl1pPr>
          </a:lstStyle>
          <a:p>
            <a:pPr marL="285750" marR="0" lvl="0" indent="-285750" algn="l" defTabSz="914400" rtl="0" eaLnBrk="1" fontAlgn="auto" latinLnBrk="0" hangingPunct="1">
              <a:lnSpc>
                <a:spcPts val="2400"/>
              </a:lnSpc>
              <a:spcBef>
                <a:spcPts val="0"/>
              </a:spcBef>
              <a:spcAft>
                <a:spcPts val="0"/>
              </a:spcAft>
              <a:buClrTx/>
              <a:buSzTx/>
              <a:buFont typeface="Wingdings" panose="05000000000000000000" charset="0"/>
              <a:buChar char="ü"/>
              <a:tabLst/>
              <a:defRPr/>
            </a:pPr>
            <a:r>
              <a:rPr kumimoji="0" lang="zh-CN" altLang="en-US" sz="1000" b="1" i="0" u="none" strike="noStrike" kern="1200" cap="none" spc="0" normalizeH="0" baseline="0" noProof="0">
                <a:ln>
                  <a:noFill/>
                </a:ln>
                <a:solidFill>
                  <a:srgbClr val="000000">
                    <a:lumMod val="65000"/>
                    <a:lumOff val="35000"/>
                  </a:srgbClr>
                </a:solidFill>
                <a:effectLst/>
                <a:uLnTx/>
                <a:uFillTx/>
                <a:latin typeface="微软雅黑" panose="020B0503020204020204" pitchFamily="34" charset="-122"/>
                <a:ea typeface="微软雅黑" panose="020B0503020204020204" pitchFamily="34" charset="-122"/>
              </a:rPr>
              <a:t>PTZコントロール、再生、画像キャプチャ、ビデオ録画などをサポート</a:t>
            </a:r>
          </a:p>
        </p:txBody>
      </p:sp>
      <p:sp>
        <p:nvSpPr>
          <p:cNvPr id="16" name="文本框 15"/>
          <p:cNvSpPr txBox="1"/>
          <p:nvPr/>
        </p:nvSpPr>
        <p:spPr>
          <a:xfrm>
            <a:off x="5088255" y="1546225"/>
            <a:ext cx="2016125" cy="368300"/>
          </a:xfrm>
          <a:prstGeom prst="rect">
            <a:avLst/>
          </a:prstGeom>
          <a:noFill/>
          <a:ln w="19050">
            <a:noFill/>
          </a:ln>
        </p:spPr>
        <p:style>
          <a:lnRef idx="3">
            <a:schemeClr val="lt1"/>
          </a:lnRef>
          <a:fillRef idx="1">
            <a:schemeClr val="accent6"/>
          </a:fillRef>
          <a:effectRef idx="1">
            <a:schemeClr val="accent6"/>
          </a:effectRef>
          <a:fontRef idx="minor">
            <a:schemeClr val="lt1"/>
          </a:fontRef>
        </p:style>
        <p:txBody>
          <a:bodyPr vertOverflow="overflow" horzOverflow="overflow" vert="horz" wrap="square" numCol="1" spcCol="0" rtlCol="0" fromWordArt="0" anchor="t" anchorCtr="0" forceAA="0" compatLnSpc="1">
            <a:spAutoFit/>
            <a:scene3d>
              <a:camera prst="orthographicFront"/>
              <a:lightRig rig="threePt" dir="t"/>
            </a:scene3d>
          </a:bodyPr>
          <a:lstStyle>
            <a:defPPr>
              <a:defRPr lang="zh-CN"/>
            </a:defPPr>
            <a:lvl1pPr>
              <a:defRPr sz="20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0000"/>
                </a:solidFill>
                <a:effectLst>
                  <a:reflection blurRad="6350" stA="53000" endA="300" endPos="35500" dir="5400000" sy="-90000" algn="bl" rotWithShape="0"/>
                </a:effectLst>
                <a:uLnTx/>
                <a:uFillTx/>
                <a:latin typeface="微软雅黑" panose="020B0503020204020204" pitchFamily="34" charset="-122"/>
                <a:ea typeface="微软雅黑" panose="020B0503020204020204" pitchFamily="34" charset="-122"/>
                <a:cs typeface="+mn-cs"/>
                <a:sym typeface="+mn-ea"/>
              </a:rPr>
              <a:t>簡単なアクセス</a:t>
            </a:r>
          </a:p>
        </p:txBody>
      </p:sp>
      <p:sp>
        <p:nvSpPr>
          <p:cNvPr id="17" name="文本框 16"/>
          <p:cNvSpPr txBox="1"/>
          <p:nvPr/>
        </p:nvSpPr>
        <p:spPr>
          <a:xfrm>
            <a:off x="7791450" y="1546225"/>
            <a:ext cx="1924685" cy="369332"/>
          </a:xfrm>
          <a:prstGeom prst="rect">
            <a:avLst/>
          </a:prstGeom>
          <a:noFill/>
          <a:ln w="19050">
            <a:noFill/>
          </a:ln>
        </p:spPr>
        <p:style>
          <a:lnRef idx="3">
            <a:schemeClr val="lt1"/>
          </a:lnRef>
          <a:fillRef idx="1">
            <a:schemeClr val="accent6"/>
          </a:fillRef>
          <a:effectRef idx="1">
            <a:schemeClr val="accent6"/>
          </a:effectRef>
          <a:fontRef idx="minor">
            <a:schemeClr val="lt1"/>
          </a:fontRef>
        </p:style>
        <p:txBody>
          <a:bodyPr wrap="square" rtlCol="0" anchor="t">
            <a:spAutoFit/>
            <a:scene3d>
              <a:camera prst="orthographicFront"/>
              <a:lightRig rig="threePt" dir="t"/>
            </a:scene3d>
          </a:bodyPr>
          <a:lstStyle>
            <a:defPPr>
              <a:defRPr lang="zh-CN"/>
            </a:defPPr>
            <a:lvl1pPr>
              <a:defRPr sz="20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0000"/>
                </a:solidFill>
                <a:effectLst>
                  <a:reflection blurRad="6350" stA="53000" endA="300" endPos="35500" dir="5400000" sy="-90000" algn="bl" rotWithShape="0"/>
                </a:effectLst>
                <a:uLnTx/>
                <a:uFillTx/>
                <a:latin typeface="微软雅黑" panose="020B0503020204020204" pitchFamily="34" charset="-122"/>
                <a:ea typeface="微软雅黑" panose="020B0503020204020204" pitchFamily="34" charset="-122"/>
                <a:cs typeface="+mn-cs"/>
              </a:rPr>
              <a:t>高品質と</a:t>
            </a:r>
            <a:r>
              <a:rPr kumimoji="0" lang="ja-JP" altLang="en-US" sz="1800" b="1" i="0" u="none" strike="noStrike" kern="1200" cap="none" spc="0" normalizeH="0" baseline="0" noProof="0" dirty="0">
                <a:ln>
                  <a:noFill/>
                </a:ln>
                <a:solidFill>
                  <a:srgbClr val="FF0000"/>
                </a:solidFill>
                <a:effectLst>
                  <a:reflection blurRad="6350" stA="53000" endA="300" endPos="35500" dir="5400000" sy="-90000" algn="bl" rotWithShape="0"/>
                </a:effectLst>
                <a:uLnTx/>
                <a:uFillTx/>
                <a:latin typeface="微软雅黑" panose="020B0503020204020204" pitchFamily="34" charset="-122"/>
                <a:ea typeface="微软雅黑" panose="020B0503020204020204" pitchFamily="34" charset="-122"/>
                <a:cs typeface="+mn-cs"/>
              </a:rPr>
              <a:t>安定</a:t>
            </a:r>
            <a:r>
              <a:rPr kumimoji="0" lang="zh-CN" altLang="en-US" sz="1800" b="1" i="0" u="none" strike="noStrike" kern="1200" cap="none" spc="0" normalizeH="0" baseline="0" noProof="0" dirty="0">
                <a:ln>
                  <a:noFill/>
                </a:ln>
                <a:solidFill>
                  <a:srgbClr val="FF0000"/>
                </a:solidFill>
                <a:effectLst>
                  <a:reflection blurRad="6350" stA="53000" endA="300" endPos="35500" dir="5400000" sy="-90000" algn="bl" rotWithShape="0"/>
                </a:effectLst>
                <a:uLnTx/>
                <a:uFillTx/>
                <a:latin typeface="微软雅黑" panose="020B0503020204020204" pitchFamily="34" charset="-122"/>
                <a:ea typeface="微软雅黑" panose="020B0503020204020204" pitchFamily="34" charset="-122"/>
                <a:cs typeface="+mn-cs"/>
              </a:rPr>
              <a:t>性</a:t>
            </a:r>
          </a:p>
        </p:txBody>
      </p:sp>
      <p:sp>
        <p:nvSpPr>
          <p:cNvPr id="18" name="文本框 17"/>
          <p:cNvSpPr txBox="1"/>
          <p:nvPr/>
        </p:nvSpPr>
        <p:spPr>
          <a:xfrm>
            <a:off x="1960880" y="1546225"/>
            <a:ext cx="2632075" cy="368300"/>
          </a:xfrm>
          <a:prstGeom prst="rect">
            <a:avLst/>
          </a:prstGeom>
          <a:noFill/>
          <a:ln w="19050">
            <a:noFill/>
          </a:ln>
        </p:spPr>
        <p:style>
          <a:lnRef idx="3">
            <a:schemeClr val="lt1"/>
          </a:lnRef>
          <a:fillRef idx="1">
            <a:schemeClr val="accent6"/>
          </a:fillRef>
          <a:effectRef idx="1">
            <a:schemeClr val="accent6"/>
          </a:effectRef>
          <a:fontRef idx="minor">
            <a:schemeClr val="lt1"/>
          </a:fontRef>
        </p:style>
        <p:txBody>
          <a:bodyPr wrap="square" rtlCol="0" anchor="t">
            <a:spAutoFit/>
            <a:scene3d>
              <a:camera prst="orthographicFront"/>
              <a:lightRig rig="threePt" dir="t"/>
            </a:scene3d>
          </a:bodyPr>
          <a:lstStyle>
            <a:defPPr>
              <a:defRPr lang="zh-CN"/>
            </a:defPPr>
            <a:lvl1pPr>
              <a:defRPr sz="20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0000"/>
                </a:solidFill>
                <a:effectLst>
                  <a:reflection blurRad="6350" stA="53000" endA="300" endPos="35500" dir="5400000" sy="-90000" algn="bl" rotWithShape="0"/>
                </a:effectLst>
                <a:uLnTx/>
                <a:uFillTx/>
                <a:latin typeface="微软雅黑" panose="020B0503020204020204" pitchFamily="34" charset="-122"/>
                <a:ea typeface="微软雅黑" panose="020B0503020204020204" pitchFamily="34" charset="-122"/>
                <a:cs typeface="+mn-cs"/>
                <a:sym typeface="+mn-ea"/>
              </a:rPr>
              <a:t>豊富なアクセスタイプ </a:t>
            </a:r>
          </a:p>
        </p:txBody>
      </p:sp>
      <p:sp>
        <p:nvSpPr>
          <p:cNvPr id="15" name="文本框 14"/>
          <p:cNvSpPr txBox="1"/>
          <p:nvPr/>
        </p:nvSpPr>
        <p:spPr>
          <a:xfrm>
            <a:off x="428625" y="388620"/>
            <a:ext cx="8151495"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zh-CN" sz="2000" b="1" i="0" u="none" strike="noStrike" kern="1200" cap="none" spc="0" normalizeH="0" baseline="0" noProof="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機能</a:t>
            </a:r>
            <a:r>
              <a:rPr kumimoji="0" lang="en-US" sz="2000" b="1" i="0" u="none" strike="noStrike" kern="1200" cap="none" spc="0" normalizeH="0" baseline="0" noProof="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7</a:t>
            </a:r>
            <a:r>
              <a:rPr kumimoji="0" lang="zh-CN" altLang="en-US" sz="2000" b="1" i="0" u="none" strike="noStrike" kern="1200" cap="none" spc="0" normalizeH="0" baseline="0" noProof="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：プラグインなしのビデオ表示</a:t>
            </a:r>
          </a:p>
        </p:txBody>
      </p:sp>
      <p:grpSp>
        <p:nvGrpSpPr>
          <p:cNvPr id="6" name="组合 5"/>
          <p:cNvGrpSpPr/>
          <p:nvPr/>
        </p:nvGrpSpPr>
        <p:grpSpPr>
          <a:xfrm>
            <a:off x="635" y="332105"/>
            <a:ext cx="278765" cy="532130"/>
            <a:chOff x="0" y="-78772"/>
            <a:chExt cx="602082" cy="1150304"/>
          </a:xfrm>
        </p:grpSpPr>
        <p:sp>
          <p:nvSpPr>
            <p:cNvPr id="19" name="任意多边形 18"/>
            <p:cNvSpPr/>
            <p:nvPr/>
          </p:nvSpPr>
          <p:spPr>
            <a:xfrm>
              <a:off x="0" y="256213"/>
              <a:ext cx="251412" cy="480334"/>
            </a:xfrm>
            <a:custGeom>
              <a:avLst/>
              <a:gdLst>
                <a:gd name="connsiteX0" fmla="*/ 0 w 251412"/>
                <a:gd name="connsiteY0" fmla="*/ 0 h 480334"/>
                <a:gd name="connsiteX1" fmla="*/ 251412 w 251412"/>
                <a:gd name="connsiteY1" fmla="*/ 240167 h 480334"/>
                <a:gd name="connsiteX2" fmla="*/ 0 w 251412"/>
                <a:gd name="connsiteY2" fmla="*/ 480334 h 480334"/>
                <a:gd name="connsiteX3" fmla="*/ 0 w 251412"/>
                <a:gd name="connsiteY3" fmla="*/ 0 h 480334"/>
              </a:gdLst>
              <a:ahLst/>
              <a:cxnLst>
                <a:cxn ang="0">
                  <a:pos x="connsiteX0" y="connsiteY0"/>
                </a:cxn>
                <a:cxn ang="0">
                  <a:pos x="connsiteX1" y="connsiteY1"/>
                </a:cxn>
                <a:cxn ang="0">
                  <a:pos x="connsiteX2" y="connsiteY2"/>
                </a:cxn>
                <a:cxn ang="0">
                  <a:pos x="connsiteX3" y="connsiteY3"/>
                </a:cxn>
              </a:cxnLst>
              <a:rect l="l" t="t" r="r" b="b"/>
              <a:pathLst>
                <a:path w="251412" h="480334">
                  <a:moveTo>
                    <a:pt x="0" y="0"/>
                  </a:moveTo>
                  <a:lnTo>
                    <a:pt x="251412" y="240167"/>
                  </a:lnTo>
                  <a:lnTo>
                    <a:pt x="0" y="480334"/>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20" name="任意多边形 19"/>
            <p:cNvSpPr/>
            <p:nvPr/>
          </p:nvSpPr>
          <p:spPr>
            <a:xfrm>
              <a:off x="0" y="-78772"/>
              <a:ext cx="602082" cy="1150304"/>
            </a:xfrm>
            <a:custGeom>
              <a:avLst/>
              <a:gdLst>
                <a:gd name="connsiteX0" fmla="*/ 0 w 441911"/>
                <a:gd name="connsiteY0" fmla="*/ 0 h 844290"/>
                <a:gd name="connsiteX1" fmla="*/ 441911 w 441911"/>
                <a:gd name="connsiteY1" fmla="*/ 422145 h 844290"/>
                <a:gd name="connsiteX2" fmla="*/ 0 w 441911"/>
                <a:gd name="connsiteY2" fmla="*/ 844290 h 844290"/>
                <a:gd name="connsiteX3" fmla="*/ 0 w 441911"/>
                <a:gd name="connsiteY3" fmla="*/ 662312 h 844290"/>
                <a:gd name="connsiteX4" fmla="*/ 251412 w 441911"/>
                <a:gd name="connsiteY4" fmla="*/ 422145 h 844290"/>
                <a:gd name="connsiteX5" fmla="*/ 0 w 441911"/>
                <a:gd name="connsiteY5" fmla="*/ 181978 h 844290"/>
                <a:gd name="connsiteX6" fmla="*/ 0 w 441911"/>
                <a:gd name="connsiteY6" fmla="*/ 0 h 8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11" h="844290">
                  <a:moveTo>
                    <a:pt x="0" y="0"/>
                  </a:moveTo>
                  <a:lnTo>
                    <a:pt x="441911" y="422145"/>
                  </a:lnTo>
                  <a:lnTo>
                    <a:pt x="0" y="844290"/>
                  </a:lnTo>
                  <a:lnTo>
                    <a:pt x="0" y="662312"/>
                  </a:lnTo>
                  <a:lnTo>
                    <a:pt x="251412" y="422145"/>
                  </a:lnTo>
                  <a:lnTo>
                    <a:pt x="0" y="181978"/>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grpSp>
      <p:grpSp>
        <p:nvGrpSpPr>
          <p:cNvPr id="7" name="组合 6"/>
          <p:cNvGrpSpPr/>
          <p:nvPr/>
        </p:nvGrpSpPr>
        <p:grpSpPr>
          <a:xfrm>
            <a:off x="518795" y="903605"/>
            <a:ext cx="11103610" cy="5613400"/>
            <a:chOff x="817" y="1423"/>
            <a:chExt cx="17486" cy="8840"/>
          </a:xfrm>
        </p:grpSpPr>
        <p:cxnSp>
          <p:nvCxnSpPr>
            <p:cNvPr id="13" name="直接连接符 12"/>
            <p:cNvCxnSpPr/>
            <p:nvPr/>
          </p:nvCxnSpPr>
          <p:spPr>
            <a:xfrm>
              <a:off x="817" y="1026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17" y="142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5" name="图片 4" descr="特性7：无插件视频1"/>
          <p:cNvPicPr>
            <a:picLocks noChangeAspect="1"/>
          </p:cNvPicPr>
          <p:nvPr/>
        </p:nvPicPr>
        <p:blipFill>
          <a:blip r:embed="rId3"/>
          <a:stretch>
            <a:fillRect/>
          </a:stretch>
        </p:blipFill>
        <p:spPr>
          <a:xfrm>
            <a:off x="5972175" y="2325370"/>
            <a:ext cx="5650230" cy="3350895"/>
          </a:xfrm>
          <a:prstGeom prst="rect">
            <a:avLst/>
          </a:prstGeom>
        </p:spPr>
      </p:pic>
      <p:sp>
        <p:nvSpPr>
          <p:cNvPr id="22" name="テキスト ボックス 21">
            <a:extLst>
              <a:ext uri="{FF2B5EF4-FFF2-40B4-BE49-F238E27FC236}">
                <a16:creationId xmlns:a16="http://schemas.microsoft.com/office/drawing/2014/main" id="{F33486C9-CD92-44C1-99CE-62E606716327}"/>
              </a:ext>
            </a:extLst>
          </p:cNvPr>
          <p:cNvSpPr txBox="1"/>
          <p:nvPr/>
        </p:nvSpPr>
        <p:spPr>
          <a:xfrm>
            <a:off x="6136875" y="2359906"/>
            <a:ext cx="703020" cy="73732"/>
          </a:xfrm>
          <a:prstGeom prst="rect">
            <a:avLst/>
          </a:prstGeom>
          <a:solidFill>
            <a:schemeClr val="bg1"/>
          </a:solidFill>
        </p:spPr>
        <p:txBody>
          <a:bodyPr wrap="square" lIns="0" tIns="0" rIns="0" bIns="0" rtlCol="0" anchor="ctr" anchorCtr="0">
            <a:noAutofit/>
          </a:bodyPr>
          <a:lstStyle/>
          <a:p>
            <a:r>
              <a:rPr kumimoji="1" lang="en-US" altLang="ja-JP" sz="500" i="0" dirty="0">
                <a:solidFill>
                  <a:schemeClr val="tx1">
                    <a:lumMod val="65000"/>
                    <a:lumOff val="35000"/>
                  </a:schemeClr>
                </a:solidFill>
              </a:rPr>
              <a:t>  </a:t>
            </a:r>
            <a:r>
              <a:rPr kumimoji="1" lang="en-US" altLang="ja-JP" sz="500" i="0" dirty="0" err="1">
                <a:solidFill>
                  <a:schemeClr val="tx1">
                    <a:lumMod val="65000"/>
                    <a:lumOff val="35000"/>
                  </a:schemeClr>
                </a:solidFill>
              </a:rPr>
              <a:t>PcVuePortal</a:t>
            </a:r>
            <a:endParaRPr kumimoji="1" lang="ja-JP" altLang="en-US" sz="500" i="0" dirty="0">
              <a:solidFill>
                <a:schemeClr val="tx1">
                  <a:lumMod val="65000"/>
                  <a:lumOff val="35000"/>
                </a:schemeClr>
              </a:solidFill>
            </a:endParaRPr>
          </a:p>
        </p:txBody>
      </p:sp>
    </p:spTree>
    <p:extLst>
      <p:ext uri="{BB962C8B-B14F-4D97-AF65-F5344CB8AC3E}">
        <p14:creationId xmlns:p14="http://schemas.microsoft.com/office/powerpoint/2010/main" val="3273063762"/>
      </p:ext>
    </p:extLst>
  </p:cSld>
  <p:clrMapOvr>
    <a:masterClrMapping/>
  </p:clrMapOvr>
  <mc:AlternateContent xmlns:mc="http://schemas.openxmlformats.org/markup-compatibility/2006" xmlns:p14="http://schemas.microsoft.com/office/powerpoint/2010/main">
    <mc:Choice Requires="p14">
      <p:transition spd="slow" p14:dur="850" advTm="174207">
        <p14:prism/>
      </p:transition>
    </mc:Choice>
    <mc:Fallback xmlns="">
      <p:transition spd="slow" advTm="17420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10" presetClass="entr" presetSubtype="0" fill="hold" grpId="0" nodeType="withEffect">
                                  <p:stCondLst>
                                    <p:cond delay="0"/>
                                  </p:stCondLst>
                                  <p:childTnLst>
                                    <p:set>
                                      <p:cBhvr>
                                        <p:cTn id="30" dur="5000" fill="hold">
                                          <p:stCondLst>
                                            <p:cond delay="0"/>
                                          </p:stCondLst>
                                        </p:cTn>
                                        <p:tgtEl>
                                          <p:spTgt spid="16"/>
                                        </p:tgtEl>
                                        <p:attrNameLst>
                                          <p:attrName>style.visibility</p:attrName>
                                        </p:attrNameLst>
                                      </p:cBhvr>
                                      <p:to>
                                        <p:strVal val="visible"/>
                                      </p:to>
                                    </p:set>
                                    <p:animEffect transition="in" filter="fade">
                                      <p:cBhvr>
                                        <p:cTn id="31" dur="5000"/>
                                        <p:tgtEl>
                                          <p:spTgt spid="16"/>
                                        </p:tgtEl>
                                      </p:cBhvr>
                                    </p:animEffect>
                                  </p:childTnLst>
                                </p:cTn>
                              </p:par>
                              <p:par>
                                <p:cTn id="32" presetID="10" presetClass="entr" presetSubtype="0" fill="hold" grpId="0" nodeType="withEffect">
                                  <p:stCondLst>
                                    <p:cond delay="0"/>
                                  </p:stCondLst>
                                  <p:childTnLst>
                                    <p:set>
                                      <p:cBhvr>
                                        <p:cTn id="33" dur="5000" fill="hold">
                                          <p:stCondLst>
                                            <p:cond delay="0"/>
                                          </p:stCondLst>
                                        </p:cTn>
                                        <p:tgtEl>
                                          <p:spTgt spid="17"/>
                                        </p:tgtEl>
                                        <p:attrNameLst>
                                          <p:attrName>style.visibility</p:attrName>
                                        </p:attrNameLst>
                                      </p:cBhvr>
                                      <p:to>
                                        <p:strVal val="visible"/>
                                      </p:to>
                                    </p:set>
                                    <p:animEffect transition="in" filter="fade">
                                      <p:cBhvr>
                                        <p:cTn id="34" dur="5000"/>
                                        <p:tgtEl>
                                          <p:spTgt spid="17"/>
                                        </p:tgtEl>
                                      </p:cBhvr>
                                    </p:animEffect>
                                  </p:childTnLst>
                                </p:cTn>
                              </p:par>
                              <p:par>
                                <p:cTn id="35" presetID="10" presetClass="entr" presetSubtype="0" fill="hold" grpId="0" nodeType="withEffect">
                                  <p:stCondLst>
                                    <p:cond delay="0"/>
                                  </p:stCondLst>
                                  <p:childTnLst>
                                    <p:set>
                                      <p:cBhvr>
                                        <p:cTn id="36" dur="5000" fill="hold">
                                          <p:stCondLst>
                                            <p:cond delay="0"/>
                                          </p:stCondLst>
                                        </p:cTn>
                                        <p:tgtEl>
                                          <p:spTgt spid="18"/>
                                        </p:tgtEl>
                                        <p:attrNameLst>
                                          <p:attrName>style.visibility</p:attrName>
                                        </p:attrNameLst>
                                      </p:cBhvr>
                                      <p:to>
                                        <p:strVal val="visible"/>
                                      </p:to>
                                    </p:set>
                                    <p:animEffect transition="in" filter="fade">
                                      <p:cBhvr>
                                        <p:cTn id="37" dur="50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p:bldP spid="9" grpId="0"/>
      <p:bldP spid="4" grpId="0"/>
      <p:bldP spid="2" grpId="0"/>
      <p:bldP spid="10" grpId="0"/>
      <p:bldP spid="16" grpId="0" bldLvl="0" animBg="1"/>
      <p:bldP spid="17" grpId="0" bldLvl="0" animBg="1"/>
      <p:bldP spid="18"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矩形 113"/>
          <p:cNvSpPr>
            <a:spLocks noChangeArrowheads="1"/>
          </p:cNvSpPr>
          <p:nvPr/>
        </p:nvSpPr>
        <p:spPr bwMode="auto">
          <a:xfrm>
            <a:off x="8140065" y="2105025"/>
            <a:ext cx="103124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3765" rtl="0" eaLnBrk="1" fontAlgn="auto" latinLnBrk="0" hangingPunct="1">
              <a:lnSpc>
                <a:spcPts val="2160"/>
              </a:lnSpc>
              <a:spcBef>
                <a:spcPts val="0"/>
              </a:spcBef>
              <a:spcAft>
                <a:spcPts val="0"/>
              </a:spcAft>
              <a:buClrTx/>
              <a:buSzTx/>
              <a:buFontTx/>
              <a:buNone/>
              <a:tabLst/>
              <a:defRPr/>
            </a:pPr>
            <a:r>
              <a:rPr kumimoji="0" lang="zh-CN" altLang="en-US" sz="10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客户端组件包</a:t>
            </a:r>
            <a:r>
              <a:rPr kumimoji="0" lang="en-US" altLang="zh-CN" sz="10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KingPortal</a:t>
            </a:r>
          </a:p>
        </p:txBody>
      </p:sp>
      <p:sp>
        <p:nvSpPr>
          <p:cNvPr id="27" name="矩形 123"/>
          <p:cNvSpPr>
            <a:spLocks noChangeArrowheads="1"/>
          </p:cNvSpPr>
          <p:nvPr/>
        </p:nvSpPr>
        <p:spPr bwMode="auto">
          <a:xfrm>
            <a:off x="6497320" y="4682490"/>
            <a:ext cx="1574800"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3765" rtl="0" eaLnBrk="1" fontAlgn="auto" latinLnBrk="0" hangingPunct="1">
              <a:lnSpc>
                <a:spcPts val="2160"/>
              </a:lnSpc>
              <a:spcBef>
                <a:spcPts val="0"/>
              </a:spcBef>
              <a:spcAft>
                <a:spcPts val="0"/>
              </a:spcAft>
              <a:buClrTx/>
              <a:buSzTx/>
              <a:buFontTx/>
              <a:buNone/>
              <a:tabLst/>
              <a:defRPr/>
            </a:pPr>
            <a:r>
              <a:rPr kumimoji="0" lang="zh-CN" altLang="en-US" sz="1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采集组件包</a:t>
            </a:r>
            <a:r>
              <a:rPr kumimoji="0" lang="en-US" altLang="zh-CN" sz="1000" b="0"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KingIOServer</a:t>
            </a:r>
            <a:r>
              <a:rPr kumimoji="0" lang="en-US" altLang="zh-CN" sz="1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p>
          <a:p>
            <a:pPr marL="0" marR="0" lvl="0" indent="0" algn="ctr" defTabSz="913765" rtl="0" eaLnBrk="1" fontAlgn="auto" latinLnBrk="0" hangingPunct="1">
              <a:lnSpc>
                <a:spcPts val="216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KingIOBox</a:t>
            </a:r>
          </a:p>
        </p:txBody>
      </p:sp>
      <p:sp>
        <p:nvSpPr>
          <p:cNvPr id="28" name="矩形 118"/>
          <p:cNvSpPr>
            <a:spLocks noChangeArrowheads="1"/>
          </p:cNvSpPr>
          <p:nvPr/>
        </p:nvSpPr>
        <p:spPr bwMode="auto">
          <a:xfrm>
            <a:off x="9189720" y="4776470"/>
            <a:ext cx="127889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913765" rtl="0" eaLnBrk="1" fontAlgn="auto" latinLnBrk="0" hangingPunct="1">
              <a:lnSpc>
                <a:spcPts val="2160"/>
              </a:lnSpc>
              <a:spcBef>
                <a:spcPts val="0"/>
              </a:spcBef>
              <a:spcAft>
                <a:spcPts val="0"/>
              </a:spcAft>
              <a:buClrTx/>
              <a:buSzTx/>
              <a:buFontTx/>
              <a:buNone/>
              <a:tabLst/>
              <a:defRPr/>
            </a:pPr>
            <a:r>
              <a:rPr kumimoji="0" lang="zh-CN" altLang="en-US" sz="1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计算组件包</a:t>
            </a:r>
            <a:r>
              <a:rPr kumimoji="0" lang="en-US" altLang="zh-CN" sz="1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KingCalculation</a:t>
            </a:r>
          </a:p>
        </p:txBody>
      </p:sp>
      <p:sp>
        <p:nvSpPr>
          <p:cNvPr id="23" name="圆角矩形 9"/>
          <p:cNvSpPr/>
          <p:nvPr>
            <p:custDataLst>
              <p:tags r:id="rId1"/>
            </p:custDataLst>
          </p:nvPr>
        </p:nvSpPr>
        <p:spPr>
          <a:xfrm>
            <a:off x="1348740" y="1748155"/>
            <a:ext cx="2286635" cy="3743325"/>
          </a:xfrm>
          <a:prstGeom prst="roundRect">
            <a:avLst>
              <a:gd name="adj" fmla="val 5758"/>
            </a:avLst>
          </a:prstGeom>
          <a:noFill/>
          <a:ln w="25400" cap="flat" cmpd="sng" algn="ctr">
            <a:noFill/>
            <a:prstDash val="solid"/>
          </a:ln>
          <a:effectLst>
            <a:outerShdw blurRad="63500" sx="102000" sy="102000" algn="ctr" rotWithShape="0">
              <a:schemeClr val="bg1">
                <a:lumMod val="85000"/>
                <a:alpha val="40000"/>
              </a:schemeClr>
            </a:outerShdw>
          </a:effectLst>
        </p:spPr>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Arial" panose="020B0604020202020204"/>
              <a:ea typeface="宋体" panose="02010600030101010101" pitchFamily="2" charset="-122"/>
              <a:cs typeface="+mn-cs"/>
            </a:endParaRPr>
          </a:p>
        </p:txBody>
      </p:sp>
      <p:sp>
        <p:nvSpPr>
          <p:cNvPr id="24" name="圆角矩形 32"/>
          <p:cNvSpPr/>
          <p:nvPr>
            <p:custDataLst>
              <p:tags r:id="rId2"/>
            </p:custDataLst>
          </p:nvPr>
        </p:nvSpPr>
        <p:spPr>
          <a:xfrm>
            <a:off x="1357630" y="4497070"/>
            <a:ext cx="2207260" cy="803275"/>
          </a:xfrm>
          <a:prstGeom prst="roundRect">
            <a:avLst/>
          </a:prstGeom>
          <a:solidFill>
            <a:srgbClr val="FF0000"/>
          </a:solidFill>
          <a:ln w="25400" cap="flat" cmpd="sng" algn="ctr">
            <a:noFill/>
            <a:prstDash val="solid"/>
          </a:ln>
          <a:effectLst/>
        </p:spPr>
        <p:txBody>
          <a:bodyPr wrap="square" lIns="91440" tIns="45720" rIns="91440" bIns="45720" anchor="ctr">
            <a:noAutofit/>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en-US" altLang="zh-CN" sz="1800" b="1" i="0" u="none" strike="noStrike" kern="0" cap="none" spc="1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OAuth2.0</a:t>
            </a:r>
          </a:p>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zh-CN" altLang="en-US" sz="1800" b="1" i="0" u="none" strike="noStrike" kern="0" cap="none" spc="1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ユーザーシステム</a:t>
            </a:r>
          </a:p>
        </p:txBody>
      </p:sp>
      <p:sp>
        <p:nvSpPr>
          <p:cNvPr id="25" name="矩形 24"/>
          <p:cNvSpPr/>
          <p:nvPr>
            <p:custDataLst>
              <p:tags r:id="rId3"/>
            </p:custDataLst>
          </p:nvPr>
        </p:nvSpPr>
        <p:spPr bwMode="auto">
          <a:xfrm>
            <a:off x="1256030" y="2918460"/>
            <a:ext cx="3606800" cy="1472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285750" marR="0" lvl="0" indent="-285750" algn="l" defTabSz="914400" rtl="0" eaLnBrk="1" fontAlgn="auto" latinLnBrk="1" hangingPunct="1">
              <a:lnSpc>
                <a:spcPct val="170000"/>
              </a:lnSpc>
              <a:spcBef>
                <a:spcPts val="0"/>
              </a:spcBef>
              <a:spcAft>
                <a:spcPts val="0"/>
              </a:spcAft>
              <a:buClrTx/>
              <a:buSzPct val="100000"/>
              <a:buFont typeface="Wingdings" panose="05000000000000000000" pitchFamily="2" charset="2"/>
              <a:buChar char="l"/>
              <a:tabLst/>
              <a:defRPr/>
            </a:pPr>
            <a:r>
              <a:rPr kumimoji="0" lang="zh-CN" altLang="en-US" sz="1200" b="1" i="0" u="none" strike="noStrike" kern="120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sym typeface="+mn-ea"/>
              </a:rPr>
              <a:t>標準ユーザー認証プロトコル</a:t>
            </a:r>
          </a:p>
          <a:p>
            <a:pPr marL="0" marR="0" lvl="0" indent="0" algn="l" defTabSz="914400" rtl="0" eaLnBrk="1" fontAlgn="auto" latinLnBrk="1" hangingPunct="1">
              <a:lnSpc>
                <a:spcPct val="170000"/>
              </a:lnSpc>
              <a:spcBef>
                <a:spcPts val="0"/>
              </a:spcBef>
              <a:spcAft>
                <a:spcPts val="0"/>
              </a:spcAft>
              <a:buClrTx/>
              <a:buSzPct val="100000"/>
              <a:buFont typeface="Wingdings" panose="05000000000000000000" pitchFamily="2" charset="2"/>
              <a:buNone/>
              <a:tabLst/>
              <a:defRPr/>
            </a:pPr>
            <a:r>
              <a:rPr kumimoji="0" lang="ja-JP" altLang="en-US" sz="1200" b="1" i="0" u="none" strike="noStrike" kern="120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sym typeface="+mn-ea"/>
              </a:rPr>
              <a:t>　　</a:t>
            </a:r>
            <a:r>
              <a:rPr kumimoji="0" lang="en-US" altLang="zh-CN" sz="1200" b="1" i="0" u="none" strike="noStrike" kern="120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sym typeface="+mn-ea"/>
              </a:rPr>
              <a:t>(OAuth2.0 )</a:t>
            </a:r>
            <a:endParaRPr kumimoji="0" lang="zh-CN" altLang="en-US" sz="1200" b="1" i="0" u="none" strike="noStrike" kern="120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auto" latinLnBrk="1" hangingPunct="1">
              <a:lnSpc>
                <a:spcPct val="170000"/>
              </a:lnSpc>
              <a:spcBef>
                <a:spcPts val="0"/>
              </a:spcBef>
              <a:spcAft>
                <a:spcPts val="0"/>
              </a:spcAft>
              <a:buClrTx/>
              <a:buSzPct val="100000"/>
              <a:buFont typeface="Wingdings" panose="05000000000000000000" pitchFamily="2" charset="2"/>
              <a:buChar char="l"/>
              <a:tabLst/>
              <a:defRPr/>
            </a:pPr>
            <a:r>
              <a:rPr kumimoji="0" lang="zh-CN" altLang="en-US" sz="1200" b="1" i="0" u="none" strike="noStrike" kern="120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ユーザー情報の漏洩を防止</a:t>
            </a:r>
          </a:p>
          <a:p>
            <a:pPr marL="285750" marR="0" lvl="0" indent="-285750" algn="l" defTabSz="914400" rtl="0" eaLnBrk="1" fontAlgn="auto" latinLnBrk="1" hangingPunct="1">
              <a:lnSpc>
                <a:spcPct val="170000"/>
              </a:lnSpc>
              <a:spcBef>
                <a:spcPts val="0"/>
              </a:spcBef>
              <a:spcAft>
                <a:spcPts val="0"/>
              </a:spcAft>
              <a:buClrTx/>
              <a:buSzPct val="100000"/>
              <a:buFont typeface="Wingdings" panose="05000000000000000000" pitchFamily="2" charset="2"/>
              <a:buChar char="l"/>
              <a:tabLst/>
              <a:defRPr/>
            </a:pPr>
            <a:r>
              <a:rPr kumimoji="0" lang="zh-CN" altLang="en-US" sz="1200" b="1" i="0" u="none" strike="noStrike" kern="120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認定されたセキュリティ保証</a:t>
            </a:r>
          </a:p>
          <a:p>
            <a:pPr marL="285750" marR="0" lvl="0" indent="-285750" algn="l" defTabSz="913765" rtl="0" eaLnBrk="1" fontAlgn="auto" latinLnBrk="0" hangingPunct="1">
              <a:lnSpc>
                <a:spcPct val="130000"/>
              </a:lnSpc>
              <a:spcBef>
                <a:spcPts val="0"/>
              </a:spcBef>
              <a:spcAft>
                <a:spcPts val="0"/>
              </a:spcAft>
              <a:buClrTx/>
              <a:buSzPct val="100000"/>
              <a:buFont typeface="Wingdings" panose="05000000000000000000" charset="0"/>
              <a:buChar char="Ø"/>
              <a:tabLst/>
              <a:defRPr/>
            </a:pPr>
            <a:endParaRPr kumimoji="0" lang="zh-CN" altLang="en-US" sz="1200" b="1" i="0" u="none" strike="noStrike" kern="1200" cap="none" spc="10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endParaRPr>
          </a:p>
        </p:txBody>
      </p:sp>
      <p:grpSp>
        <p:nvGrpSpPr>
          <p:cNvPr id="3" name="组合 2"/>
          <p:cNvGrpSpPr/>
          <p:nvPr/>
        </p:nvGrpSpPr>
        <p:grpSpPr>
          <a:xfrm>
            <a:off x="4862830" y="1721485"/>
            <a:ext cx="3726180" cy="3743325"/>
            <a:chOff x="7246" y="3079"/>
            <a:chExt cx="3959" cy="5283"/>
          </a:xfrm>
        </p:grpSpPr>
        <p:sp>
          <p:nvSpPr>
            <p:cNvPr id="4" name="圆角矩形 10"/>
            <p:cNvSpPr/>
            <p:nvPr>
              <p:custDataLst>
                <p:tags r:id="rId7"/>
              </p:custDataLst>
            </p:nvPr>
          </p:nvSpPr>
          <p:spPr>
            <a:xfrm>
              <a:off x="7246" y="3079"/>
              <a:ext cx="2794" cy="5283"/>
            </a:xfrm>
            <a:prstGeom prst="roundRect">
              <a:avLst>
                <a:gd name="adj" fmla="val 5758"/>
              </a:avLst>
            </a:prstGeom>
            <a:solidFill>
              <a:srgbClr val="FFFFFF"/>
            </a:solidFill>
            <a:ln w="25400" cap="flat" cmpd="sng" algn="ctr">
              <a:noFill/>
              <a:prstDash val="solid"/>
            </a:ln>
            <a:effectLst/>
          </p:spPr>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Arial" panose="020B0604020202020204"/>
                <a:ea typeface="宋体" panose="02010600030101010101" pitchFamily="2" charset="-122"/>
                <a:cs typeface="+mn-cs"/>
              </a:endParaRPr>
            </a:p>
          </p:txBody>
        </p:sp>
        <p:sp>
          <p:nvSpPr>
            <p:cNvPr id="29" name="圆角矩形 20"/>
            <p:cNvSpPr/>
            <p:nvPr>
              <p:custDataLst>
                <p:tags r:id="rId8"/>
              </p:custDataLst>
            </p:nvPr>
          </p:nvSpPr>
          <p:spPr>
            <a:xfrm>
              <a:off x="7459" y="7009"/>
              <a:ext cx="2184" cy="1121"/>
            </a:xfrm>
            <a:prstGeom prst="roundRect">
              <a:avLst/>
            </a:prstGeom>
            <a:solidFill>
              <a:srgbClr val="FF0000"/>
            </a:solidFill>
            <a:ln w="25400" cap="flat" cmpd="sng" algn="ctr">
              <a:noFill/>
              <a:prstDash val="solid"/>
            </a:ln>
            <a:effectLst/>
          </p:spPr>
          <p:txBody>
            <a:bodyPr wrap="square" lIns="91440" tIns="45720" rIns="91440" bIns="45720" anchor="ctr">
              <a:noAutofit/>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zh-CN" altLang="en-US" sz="1800" b="1" i="0" u="none" strike="noStrike" kern="0" cap="none" spc="1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サインイン</a:t>
              </a:r>
            </a:p>
          </p:txBody>
        </p:sp>
        <p:sp>
          <p:nvSpPr>
            <p:cNvPr id="5" name="矩形 4"/>
            <p:cNvSpPr/>
            <p:nvPr>
              <p:custDataLst>
                <p:tags r:id="rId9"/>
              </p:custDataLst>
            </p:nvPr>
          </p:nvSpPr>
          <p:spPr bwMode="auto">
            <a:xfrm>
              <a:off x="7284" y="4771"/>
              <a:ext cx="3921" cy="2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285750" marR="0" lvl="0" indent="-285750" algn="l" defTabSz="914400" rtl="0" eaLnBrk="1" fontAlgn="auto" latinLnBrk="1" hangingPunct="1">
                <a:lnSpc>
                  <a:spcPct val="160000"/>
                </a:lnSpc>
                <a:spcBef>
                  <a:spcPts val="0"/>
                </a:spcBef>
                <a:spcAft>
                  <a:spcPts val="0"/>
                </a:spcAft>
                <a:buClrTx/>
                <a:buSzPct val="100000"/>
                <a:buFont typeface="Wingdings" panose="05000000000000000000" pitchFamily="2" charset="2"/>
                <a:buChar char="l"/>
                <a:tabLst/>
                <a:defRPr/>
              </a:pPr>
              <a:r>
                <a:rPr kumimoji="0" lang="zh-CN" altLang="en-US" sz="1200" b="1" i="0" u="none" strike="noStrike" kern="120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サードパーティのユーザーとの統合を促進</a:t>
              </a:r>
            </a:p>
            <a:p>
              <a:pPr marL="285750" marR="0" lvl="0" indent="-285750" algn="l" defTabSz="914400" rtl="0" eaLnBrk="1" fontAlgn="auto" latinLnBrk="1" hangingPunct="1">
                <a:lnSpc>
                  <a:spcPct val="160000"/>
                </a:lnSpc>
                <a:spcBef>
                  <a:spcPts val="0"/>
                </a:spcBef>
                <a:spcAft>
                  <a:spcPts val="0"/>
                </a:spcAft>
                <a:buClrTx/>
                <a:buSzPct val="100000"/>
                <a:buFont typeface="Wingdings" panose="05000000000000000000" pitchFamily="2" charset="2"/>
                <a:buChar char="l"/>
                <a:tabLst/>
                <a:defRPr/>
              </a:pPr>
              <a:r>
                <a:rPr kumimoji="0" lang="zh-CN" altLang="en-US" sz="1200" b="1" i="0" u="none" strike="noStrike" kern="120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ユーザーの効率を向上</a:t>
              </a:r>
            </a:p>
            <a:p>
              <a:pPr marL="285750" marR="0" lvl="0" indent="-285750" algn="l" defTabSz="914400" rtl="0" eaLnBrk="1" fontAlgn="auto" latinLnBrk="1" hangingPunct="1">
                <a:lnSpc>
                  <a:spcPct val="160000"/>
                </a:lnSpc>
                <a:spcBef>
                  <a:spcPts val="0"/>
                </a:spcBef>
                <a:spcAft>
                  <a:spcPts val="0"/>
                </a:spcAft>
                <a:buClrTx/>
                <a:buSzPct val="100000"/>
                <a:buFont typeface="Wingdings" panose="05000000000000000000" pitchFamily="2" charset="2"/>
                <a:buChar char="l"/>
                <a:tabLst/>
                <a:defRPr/>
              </a:pPr>
              <a:r>
                <a:rPr kumimoji="0" lang="zh-CN" altLang="en-US" sz="1200" b="1" i="0" u="none" strike="noStrike" kern="120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ユーザー管理</a:t>
              </a:r>
              <a:r>
                <a:rPr kumimoji="0" lang="ja-JP" altLang="en-US" sz="1200" b="1" i="0" u="none" strike="noStrike" kern="120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の</a:t>
              </a:r>
              <a:r>
                <a:rPr kumimoji="0" lang="zh-CN" altLang="en-US" sz="1200" b="1" i="0" u="none" strike="noStrike" kern="120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簡素化</a:t>
              </a:r>
            </a:p>
            <a:p>
              <a:pPr marL="285750" marR="0" lvl="0" indent="-285750" algn="l" defTabSz="914400" rtl="0" eaLnBrk="1" fontAlgn="auto" latinLnBrk="1" hangingPunct="1">
                <a:lnSpc>
                  <a:spcPct val="160000"/>
                </a:lnSpc>
                <a:spcBef>
                  <a:spcPts val="0"/>
                </a:spcBef>
                <a:spcAft>
                  <a:spcPts val="0"/>
                </a:spcAft>
                <a:buClrTx/>
                <a:buSzPct val="100000"/>
                <a:buFont typeface="Wingdings" panose="05000000000000000000" pitchFamily="2" charset="2"/>
                <a:buChar char="l"/>
                <a:tabLst/>
                <a:defRPr/>
              </a:pPr>
              <a:r>
                <a:rPr kumimoji="0" lang="zh-CN" altLang="en-US" sz="1200" b="1" i="0" u="none" strike="noStrike" kern="120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ユーザーリソースのセキュリティを確保</a:t>
              </a:r>
            </a:p>
          </p:txBody>
        </p:sp>
      </p:grpSp>
      <p:grpSp>
        <p:nvGrpSpPr>
          <p:cNvPr id="9" name="组合 8"/>
          <p:cNvGrpSpPr/>
          <p:nvPr/>
        </p:nvGrpSpPr>
        <p:grpSpPr>
          <a:xfrm>
            <a:off x="8547735" y="1748155"/>
            <a:ext cx="2682875" cy="3743325"/>
            <a:chOff x="11385" y="3079"/>
            <a:chExt cx="2794" cy="5283"/>
          </a:xfrm>
        </p:grpSpPr>
        <p:sp>
          <p:nvSpPr>
            <p:cNvPr id="33" name="圆角矩形 25"/>
            <p:cNvSpPr/>
            <p:nvPr>
              <p:custDataLst>
                <p:tags r:id="rId4"/>
              </p:custDataLst>
            </p:nvPr>
          </p:nvSpPr>
          <p:spPr>
            <a:xfrm>
              <a:off x="11385" y="3079"/>
              <a:ext cx="2794" cy="5283"/>
            </a:xfrm>
            <a:prstGeom prst="roundRect">
              <a:avLst>
                <a:gd name="adj" fmla="val 5758"/>
              </a:avLst>
            </a:prstGeom>
            <a:noFill/>
            <a:ln w="25400" cap="flat" cmpd="sng" algn="ctr">
              <a:noFill/>
              <a:prstDash val="solid"/>
            </a:ln>
            <a:effectLst/>
          </p:spPr>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FFFFFF"/>
                </a:solidFill>
                <a:effectLst/>
                <a:uLnTx/>
                <a:uFillTx/>
                <a:latin typeface="Arial" panose="020B0604020202020204"/>
                <a:ea typeface="宋体" panose="02010600030101010101" pitchFamily="2" charset="-122"/>
                <a:cs typeface="+mn-cs"/>
              </a:endParaRPr>
            </a:p>
          </p:txBody>
        </p:sp>
        <p:sp>
          <p:nvSpPr>
            <p:cNvPr id="34" name="圆角矩形 12"/>
            <p:cNvSpPr/>
            <p:nvPr>
              <p:custDataLst>
                <p:tags r:id="rId5"/>
              </p:custDataLst>
            </p:nvPr>
          </p:nvSpPr>
          <p:spPr>
            <a:xfrm>
              <a:off x="11582" y="6959"/>
              <a:ext cx="2174" cy="1134"/>
            </a:xfrm>
            <a:prstGeom prst="roundRect">
              <a:avLst/>
            </a:prstGeom>
            <a:solidFill>
              <a:srgbClr val="FF0000"/>
            </a:solidFill>
            <a:ln w="25400" cap="flat" cmpd="sng" algn="ctr">
              <a:noFill/>
              <a:prstDash val="solid"/>
            </a:ln>
            <a:effectLst/>
          </p:spPr>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Pct val="100000"/>
                <a:buFontTx/>
                <a:buNone/>
                <a:tabLst/>
                <a:defRPr/>
              </a:pPr>
              <a:r>
                <a:rPr kumimoji="0" lang="zh-CN" altLang="en-US" sz="1800" b="1" i="0" u="none" strike="noStrike" kern="0" cap="none" spc="1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権限管理</a:t>
              </a:r>
            </a:p>
          </p:txBody>
        </p:sp>
        <p:sp>
          <p:nvSpPr>
            <p:cNvPr id="10" name="矩形 9"/>
            <p:cNvSpPr/>
            <p:nvPr>
              <p:custDataLst>
                <p:tags r:id="rId6"/>
              </p:custDataLst>
            </p:nvPr>
          </p:nvSpPr>
          <p:spPr bwMode="auto">
            <a:xfrm>
              <a:off x="11428" y="4771"/>
              <a:ext cx="2715" cy="1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285750" marR="0" lvl="0" indent="-285750" algn="l" defTabSz="914400" rtl="0" eaLnBrk="1" fontAlgn="auto" latinLnBrk="1" hangingPunct="1">
                <a:lnSpc>
                  <a:spcPct val="180000"/>
                </a:lnSpc>
                <a:spcBef>
                  <a:spcPts val="0"/>
                </a:spcBef>
                <a:spcAft>
                  <a:spcPts val="0"/>
                </a:spcAft>
                <a:buClrTx/>
                <a:buSzPct val="100000"/>
                <a:buFont typeface="Wingdings" panose="05000000000000000000" pitchFamily="2" charset="2"/>
                <a:buChar char="l"/>
                <a:tabLst/>
                <a:defRPr/>
              </a:pPr>
              <a:r>
                <a:rPr kumimoji="0" lang="zh-CN" altLang="en-US" sz="1200" b="1" i="0" u="none" strike="noStrike" kern="120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ユーザーとリソースの設定権限</a:t>
              </a:r>
            </a:p>
            <a:p>
              <a:pPr marL="285750" marR="0" lvl="0" indent="-285750" algn="l" defTabSz="914400" rtl="0" eaLnBrk="1" fontAlgn="auto" latinLnBrk="1" hangingPunct="1">
                <a:lnSpc>
                  <a:spcPct val="180000"/>
                </a:lnSpc>
                <a:spcBef>
                  <a:spcPts val="0"/>
                </a:spcBef>
                <a:spcAft>
                  <a:spcPts val="0"/>
                </a:spcAft>
                <a:buClrTx/>
                <a:buSzPct val="100000"/>
                <a:buFont typeface="Wingdings" panose="05000000000000000000" pitchFamily="2" charset="2"/>
                <a:buChar char="l"/>
                <a:tabLst/>
                <a:defRPr/>
              </a:pPr>
              <a:r>
                <a:rPr kumimoji="0" lang="zh-CN" altLang="en-US" sz="1200" b="1" i="0" u="none" strike="noStrike" kern="120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厳格な権限管理</a:t>
              </a:r>
            </a:p>
            <a:p>
              <a:pPr marL="285750" marR="0" lvl="0" indent="-285750" algn="l" defTabSz="914400" rtl="0" eaLnBrk="1" fontAlgn="auto" latinLnBrk="1" hangingPunct="1">
                <a:lnSpc>
                  <a:spcPct val="180000"/>
                </a:lnSpc>
                <a:spcBef>
                  <a:spcPts val="0"/>
                </a:spcBef>
                <a:spcAft>
                  <a:spcPts val="0"/>
                </a:spcAft>
                <a:buClrTx/>
                <a:buSzPct val="100000"/>
                <a:buFont typeface="Wingdings" panose="05000000000000000000" pitchFamily="2" charset="2"/>
                <a:buChar char="l"/>
                <a:tabLst/>
                <a:defRPr/>
              </a:pPr>
              <a:r>
                <a:rPr kumimoji="0" lang="zh-CN" altLang="en-US" sz="1200" b="1" i="0" u="none" strike="noStrike" kern="120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mn-cs"/>
                </a:rPr>
                <a:t>アクセス権とユーザーリソースを制限</a:t>
              </a:r>
            </a:p>
          </p:txBody>
        </p:sp>
      </p:grpSp>
      <p:sp>
        <p:nvSpPr>
          <p:cNvPr id="11" name="Freeform 25"/>
          <p:cNvSpPr>
            <a:spLocks noEditPoints="1"/>
          </p:cNvSpPr>
          <p:nvPr/>
        </p:nvSpPr>
        <p:spPr bwMode="auto">
          <a:xfrm>
            <a:off x="9383395" y="2000250"/>
            <a:ext cx="621665" cy="749935"/>
          </a:xfrm>
          <a:custGeom>
            <a:avLst/>
            <a:gdLst>
              <a:gd name="T0" fmla="*/ 279400 w 2214"/>
              <a:gd name="T1" fmla="*/ 671513 h 2664"/>
              <a:gd name="T2" fmla="*/ 271576 w 2214"/>
              <a:gd name="T3" fmla="*/ 668488 h 2664"/>
              <a:gd name="T4" fmla="*/ 137050 w 2214"/>
              <a:gd name="T5" fmla="*/ 587826 h 2664"/>
              <a:gd name="T6" fmla="*/ 43664 w 2214"/>
              <a:gd name="T7" fmla="*/ 485990 h 2664"/>
              <a:gd name="T8" fmla="*/ 0 w 2214"/>
              <a:gd name="T9" fmla="*/ 339285 h 2664"/>
              <a:gd name="T10" fmla="*/ 0 w 2214"/>
              <a:gd name="T11" fmla="*/ 60245 h 2664"/>
              <a:gd name="T12" fmla="*/ 21201 w 2214"/>
              <a:gd name="T13" fmla="*/ 60245 h 2664"/>
              <a:gd name="T14" fmla="*/ 128973 w 2214"/>
              <a:gd name="T15" fmla="*/ 53943 h 2664"/>
              <a:gd name="T16" fmla="*/ 264509 w 2214"/>
              <a:gd name="T17" fmla="*/ 14872 h 2664"/>
              <a:gd name="T18" fmla="*/ 279400 w 2214"/>
              <a:gd name="T19" fmla="*/ 0 h 2664"/>
              <a:gd name="T20" fmla="*/ 294291 w 2214"/>
              <a:gd name="T21" fmla="*/ 14872 h 2664"/>
              <a:gd name="T22" fmla="*/ 430332 w 2214"/>
              <a:gd name="T23" fmla="*/ 53943 h 2664"/>
              <a:gd name="T24" fmla="*/ 537599 w 2214"/>
              <a:gd name="T25" fmla="*/ 60245 h 2664"/>
              <a:gd name="T26" fmla="*/ 558800 w 2214"/>
              <a:gd name="T27" fmla="*/ 60245 h 2664"/>
              <a:gd name="T28" fmla="*/ 558800 w 2214"/>
              <a:gd name="T29" fmla="*/ 339285 h 2664"/>
              <a:gd name="T30" fmla="*/ 515136 w 2214"/>
              <a:gd name="T31" fmla="*/ 485990 h 2664"/>
              <a:gd name="T32" fmla="*/ 421750 w 2214"/>
              <a:gd name="T33" fmla="*/ 587826 h 2664"/>
              <a:gd name="T34" fmla="*/ 287224 w 2214"/>
              <a:gd name="T35" fmla="*/ 668488 h 2664"/>
              <a:gd name="T36" fmla="*/ 279400 w 2214"/>
              <a:gd name="T37" fmla="*/ 671513 h 2664"/>
              <a:gd name="T38" fmla="*/ 42150 w 2214"/>
              <a:gd name="T39" fmla="*/ 102088 h 2664"/>
              <a:gd name="T40" fmla="*/ 42150 w 2214"/>
              <a:gd name="T41" fmla="*/ 339285 h 2664"/>
              <a:gd name="T42" fmla="*/ 163299 w 2214"/>
              <a:gd name="T43" fmla="*/ 555057 h 2664"/>
              <a:gd name="T44" fmla="*/ 279400 w 2214"/>
              <a:gd name="T45" fmla="*/ 625888 h 2664"/>
              <a:gd name="T46" fmla="*/ 396258 w 2214"/>
              <a:gd name="T47" fmla="*/ 554301 h 2664"/>
              <a:gd name="T48" fmla="*/ 516650 w 2214"/>
              <a:gd name="T49" fmla="*/ 339285 h 2664"/>
              <a:gd name="T50" fmla="*/ 516650 w 2214"/>
              <a:gd name="T51" fmla="*/ 102088 h 2664"/>
              <a:gd name="T52" fmla="*/ 425536 w 2214"/>
              <a:gd name="T53" fmla="*/ 95786 h 2664"/>
              <a:gd name="T54" fmla="*/ 279400 w 2214"/>
              <a:gd name="T55" fmla="*/ 56464 h 2664"/>
              <a:gd name="T56" fmla="*/ 133264 w 2214"/>
              <a:gd name="T57" fmla="*/ 95786 h 2664"/>
              <a:gd name="T58" fmla="*/ 42150 w 2214"/>
              <a:gd name="T59" fmla="*/ 102088 h 2664"/>
              <a:gd name="T60" fmla="*/ 317764 w 2214"/>
              <a:gd name="T61" fmla="*/ 109650 h 2664"/>
              <a:gd name="T62" fmla="*/ 159008 w 2214"/>
              <a:gd name="T63" fmla="*/ 379617 h 2664"/>
              <a:gd name="T64" fmla="*/ 300096 w 2214"/>
              <a:gd name="T65" fmla="*/ 315087 h 2664"/>
              <a:gd name="T66" fmla="*/ 264761 w 2214"/>
              <a:gd name="T67" fmla="*/ 544218 h 2664"/>
              <a:gd name="T68" fmla="*/ 441184 w 2214"/>
              <a:gd name="T69" fmla="*/ 215267 h 2664"/>
              <a:gd name="T70" fmla="*/ 311706 w 2214"/>
              <a:gd name="T71" fmla="*/ 244759 h 2664"/>
              <a:gd name="T72" fmla="*/ 317764 w 2214"/>
              <a:gd name="T73" fmla="*/ 109650 h 2664"/>
              <a:gd name="T74" fmla="*/ 317764 w 2214"/>
              <a:gd name="T75" fmla="*/ 109650 h 2664"/>
              <a:gd name="T76" fmla="*/ 317764 w 2214"/>
              <a:gd name="T77" fmla="*/ 109650 h 266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214" h="2664">
                <a:moveTo>
                  <a:pt x="1107" y="2664"/>
                </a:moveTo>
                <a:cubicBezTo>
                  <a:pt x="1076" y="2652"/>
                  <a:pt x="1076" y="2652"/>
                  <a:pt x="1076" y="2652"/>
                </a:cubicBezTo>
                <a:cubicBezTo>
                  <a:pt x="1065" y="2647"/>
                  <a:pt x="806" y="2542"/>
                  <a:pt x="543" y="2332"/>
                </a:cubicBezTo>
                <a:cubicBezTo>
                  <a:pt x="387" y="2208"/>
                  <a:pt x="262" y="2072"/>
                  <a:pt x="173" y="1928"/>
                </a:cubicBezTo>
                <a:cubicBezTo>
                  <a:pt x="58" y="1744"/>
                  <a:pt x="0" y="1549"/>
                  <a:pt x="0" y="1346"/>
                </a:cubicBezTo>
                <a:cubicBezTo>
                  <a:pt x="0" y="239"/>
                  <a:pt x="0" y="239"/>
                  <a:pt x="0" y="239"/>
                </a:cubicBezTo>
                <a:cubicBezTo>
                  <a:pt x="84" y="239"/>
                  <a:pt x="84" y="239"/>
                  <a:pt x="84" y="239"/>
                </a:cubicBezTo>
                <a:cubicBezTo>
                  <a:pt x="86" y="239"/>
                  <a:pt x="288" y="239"/>
                  <a:pt x="511" y="214"/>
                </a:cubicBezTo>
                <a:cubicBezTo>
                  <a:pt x="885" y="172"/>
                  <a:pt x="1008" y="99"/>
                  <a:pt x="1048" y="59"/>
                </a:cubicBezTo>
                <a:cubicBezTo>
                  <a:pt x="1107" y="0"/>
                  <a:pt x="1107" y="0"/>
                  <a:pt x="1107" y="0"/>
                </a:cubicBezTo>
                <a:cubicBezTo>
                  <a:pt x="1166" y="59"/>
                  <a:pt x="1166" y="59"/>
                  <a:pt x="1166" y="59"/>
                </a:cubicBezTo>
                <a:cubicBezTo>
                  <a:pt x="1206" y="99"/>
                  <a:pt x="1329" y="172"/>
                  <a:pt x="1705" y="214"/>
                </a:cubicBezTo>
                <a:cubicBezTo>
                  <a:pt x="1928" y="239"/>
                  <a:pt x="2128" y="239"/>
                  <a:pt x="2130" y="239"/>
                </a:cubicBezTo>
                <a:cubicBezTo>
                  <a:pt x="2214" y="239"/>
                  <a:pt x="2214" y="239"/>
                  <a:pt x="2214" y="239"/>
                </a:cubicBezTo>
                <a:cubicBezTo>
                  <a:pt x="2214" y="1346"/>
                  <a:pt x="2214" y="1346"/>
                  <a:pt x="2214" y="1346"/>
                </a:cubicBezTo>
                <a:cubicBezTo>
                  <a:pt x="2214" y="1549"/>
                  <a:pt x="2156" y="1744"/>
                  <a:pt x="2041" y="1928"/>
                </a:cubicBezTo>
                <a:cubicBezTo>
                  <a:pt x="1951" y="2072"/>
                  <a:pt x="1827" y="2208"/>
                  <a:pt x="1671" y="2332"/>
                </a:cubicBezTo>
                <a:cubicBezTo>
                  <a:pt x="1408" y="2542"/>
                  <a:pt x="1149" y="2647"/>
                  <a:pt x="1138" y="2652"/>
                </a:cubicBezTo>
                <a:cubicBezTo>
                  <a:pt x="1107" y="2664"/>
                  <a:pt x="1107" y="2664"/>
                  <a:pt x="1107" y="2664"/>
                </a:cubicBezTo>
                <a:close/>
                <a:moveTo>
                  <a:pt x="167" y="405"/>
                </a:moveTo>
                <a:cubicBezTo>
                  <a:pt x="167" y="1346"/>
                  <a:pt x="167" y="1346"/>
                  <a:pt x="167" y="1346"/>
                </a:cubicBezTo>
                <a:cubicBezTo>
                  <a:pt x="167" y="1659"/>
                  <a:pt x="329" y="1947"/>
                  <a:pt x="647" y="2202"/>
                </a:cubicBezTo>
                <a:cubicBezTo>
                  <a:pt x="840" y="2356"/>
                  <a:pt x="1033" y="2450"/>
                  <a:pt x="1107" y="2483"/>
                </a:cubicBezTo>
                <a:cubicBezTo>
                  <a:pt x="1181" y="2450"/>
                  <a:pt x="1377" y="2354"/>
                  <a:pt x="1570" y="2199"/>
                </a:cubicBezTo>
                <a:cubicBezTo>
                  <a:pt x="1886" y="1945"/>
                  <a:pt x="2047" y="1658"/>
                  <a:pt x="2047" y="1346"/>
                </a:cubicBezTo>
                <a:cubicBezTo>
                  <a:pt x="2047" y="405"/>
                  <a:pt x="2047" y="405"/>
                  <a:pt x="2047" y="405"/>
                </a:cubicBezTo>
                <a:cubicBezTo>
                  <a:pt x="1965" y="403"/>
                  <a:pt x="1831" y="396"/>
                  <a:pt x="1686" y="380"/>
                </a:cubicBezTo>
                <a:cubicBezTo>
                  <a:pt x="1412" y="350"/>
                  <a:pt x="1221" y="299"/>
                  <a:pt x="1107" y="224"/>
                </a:cubicBezTo>
                <a:cubicBezTo>
                  <a:pt x="993" y="299"/>
                  <a:pt x="802" y="350"/>
                  <a:pt x="528" y="380"/>
                </a:cubicBezTo>
                <a:cubicBezTo>
                  <a:pt x="383" y="396"/>
                  <a:pt x="249" y="403"/>
                  <a:pt x="167" y="405"/>
                </a:cubicBezTo>
                <a:close/>
                <a:moveTo>
                  <a:pt x="1259" y="435"/>
                </a:moveTo>
                <a:cubicBezTo>
                  <a:pt x="630" y="1506"/>
                  <a:pt x="630" y="1506"/>
                  <a:pt x="630" y="1506"/>
                </a:cubicBezTo>
                <a:cubicBezTo>
                  <a:pt x="1189" y="1250"/>
                  <a:pt x="1189" y="1250"/>
                  <a:pt x="1189" y="1250"/>
                </a:cubicBezTo>
                <a:cubicBezTo>
                  <a:pt x="1049" y="2159"/>
                  <a:pt x="1049" y="2159"/>
                  <a:pt x="1049" y="2159"/>
                </a:cubicBezTo>
                <a:cubicBezTo>
                  <a:pt x="1748" y="854"/>
                  <a:pt x="1748" y="854"/>
                  <a:pt x="1748" y="854"/>
                </a:cubicBezTo>
                <a:cubicBezTo>
                  <a:pt x="1235" y="971"/>
                  <a:pt x="1235" y="971"/>
                  <a:pt x="1235" y="971"/>
                </a:cubicBezTo>
                <a:cubicBezTo>
                  <a:pt x="1259" y="435"/>
                  <a:pt x="1259" y="435"/>
                  <a:pt x="1259" y="435"/>
                </a:cubicBezTo>
                <a:close/>
                <a:moveTo>
                  <a:pt x="1259" y="435"/>
                </a:moveTo>
                <a:cubicBezTo>
                  <a:pt x="1259" y="435"/>
                  <a:pt x="1259" y="435"/>
                  <a:pt x="1259" y="435"/>
                </a:cubicBezTo>
              </a:path>
            </a:pathLst>
          </a:custGeom>
          <a:solidFill>
            <a:srgbClr val="F85208"/>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宋体" panose="02010600030101010101" pitchFamily="2" charset="-122"/>
              <a:cs typeface="+mn-cs"/>
            </a:endParaRPr>
          </a:p>
        </p:txBody>
      </p:sp>
      <p:pic>
        <p:nvPicPr>
          <p:cNvPr id="12" name="图片 11" descr="未标题-1"/>
          <p:cNvPicPr>
            <a:picLocks noChangeAspect="1"/>
          </p:cNvPicPr>
          <p:nvPr/>
        </p:nvPicPr>
        <p:blipFill>
          <a:blip r:embed="rId12"/>
          <a:stretch>
            <a:fillRect/>
          </a:stretch>
        </p:blipFill>
        <p:spPr>
          <a:xfrm>
            <a:off x="2075815" y="1950720"/>
            <a:ext cx="795655" cy="799465"/>
          </a:xfrm>
          <a:prstGeom prst="rect">
            <a:avLst/>
          </a:prstGeom>
        </p:spPr>
      </p:pic>
      <p:pic>
        <p:nvPicPr>
          <p:cNvPr id="14" name="图片 13" descr="教练登录 (2)"/>
          <p:cNvPicPr>
            <a:picLocks noChangeAspect="1"/>
          </p:cNvPicPr>
          <p:nvPr/>
        </p:nvPicPr>
        <p:blipFill>
          <a:blip r:embed="rId13"/>
          <a:stretch>
            <a:fillRect/>
          </a:stretch>
        </p:blipFill>
        <p:spPr>
          <a:xfrm>
            <a:off x="5706745" y="1858010"/>
            <a:ext cx="828675" cy="930275"/>
          </a:xfrm>
          <a:prstGeom prst="rect">
            <a:avLst/>
          </a:prstGeom>
        </p:spPr>
      </p:pic>
      <p:sp>
        <p:nvSpPr>
          <p:cNvPr id="15" name="文本框 14"/>
          <p:cNvSpPr txBox="1"/>
          <p:nvPr/>
        </p:nvSpPr>
        <p:spPr>
          <a:xfrm>
            <a:off x="428625" y="388620"/>
            <a:ext cx="8151495"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zh-CN" sz="2000" b="1" i="0" u="none" strike="noStrike" kern="1200" cap="none" spc="0" normalizeH="0" baseline="0" noProof="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機能</a:t>
            </a:r>
            <a:r>
              <a:rPr kumimoji="0" lang="en-US" sz="2000" b="1" i="0" u="none" strike="noStrike" kern="1200" cap="none" spc="0" normalizeH="0" baseline="0" noProof="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8</a:t>
            </a:r>
            <a:r>
              <a:rPr kumimoji="0" lang="zh-CN" altLang="en-US" sz="2000" b="1" i="0" u="none" strike="noStrike" kern="1200" cap="none" spc="0" normalizeH="0" baseline="0" noProof="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：ユーザーと権限の管理</a:t>
            </a:r>
          </a:p>
        </p:txBody>
      </p:sp>
      <p:grpSp>
        <p:nvGrpSpPr>
          <p:cNvPr id="6" name="组合 5"/>
          <p:cNvGrpSpPr/>
          <p:nvPr/>
        </p:nvGrpSpPr>
        <p:grpSpPr>
          <a:xfrm>
            <a:off x="635" y="332105"/>
            <a:ext cx="278765" cy="532130"/>
            <a:chOff x="0" y="-78772"/>
            <a:chExt cx="602082" cy="1150304"/>
          </a:xfrm>
        </p:grpSpPr>
        <p:sp>
          <p:nvSpPr>
            <p:cNvPr id="19" name="任意多边形 18"/>
            <p:cNvSpPr/>
            <p:nvPr/>
          </p:nvSpPr>
          <p:spPr>
            <a:xfrm>
              <a:off x="0" y="256213"/>
              <a:ext cx="251412" cy="480334"/>
            </a:xfrm>
            <a:custGeom>
              <a:avLst/>
              <a:gdLst>
                <a:gd name="connsiteX0" fmla="*/ 0 w 251412"/>
                <a:gd name="connsiteY0" fmla="*/ 0 h 480334"/>
                <a:gd name="connsiteX1" fmla="*/ 251412 w 251412"/>
                <a:gd name="connsiteY1" fmla="*/ 240167 h 480334"/>
                <a:gd name="connsiteX2" fmla="*/ 0 w 251412"/>
                <a:gd name="connsiteY2" fmla="*/ 480334 h 480334"/>
                <a:gd name="connsiteX3" fmla="*/ 0 w 251412"/>
                <a:gd name="connsiteY3" fmla="*/ 0 h 480334"/>
              </a:gdLst>
              <a:ahLst/>
              <a:cxnLst>
                <a:cxn ang="0">
                  <a:pos x="connsiteX0" y="connsiteY0"/>
                </a:cxn>
                <a:cxn ang="0">
                  <a:pos x="connsiteX1" y="connsiteY1"/>
                </a:cxn>
                <a:cxn ang="0">
                  <a:pos x="connsiteX2" y="connsiteY2"/>
                </a:cxn>
                <a:cxn ang="0">
                  <a:pos x="connsiteX3" y="connsiteY3"/>
                </a:cxn>
              </a:cxnLst>
              <a:rect l="l" t="t" r="r" b="b"/>
              <a:pathLst>
                <a:path w="251412" h="480334">
                  <a:moveTo>
                    <a:pt x="0" y="0"/>
                  </a:moveTo>
                  <a:lnTo>
                    <a:pt x="251412" y="240167"/>
                  </a:lnTo>
                  <a:lnTo>
                    <a:pt x="0" y="480334"/>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20" name="任意多边形 19"/>
            <p:cNvSpPr/>
            <p:nvPr/>
          </p:nvSpPr>
          <p:spPr>
            <a:xfrm>
              <a:off x="0" y="-78772"/>
              <a:ext cx="602082" cy="1150304"/>
            </a:xfrm>
            <a:custGeom>
              <a:avLst/>
              <a:gdLst>
                <a:gd name="connsiteX0" fmla="*/ 0 w 441911"/>
                <a:gd name="connsiteY0" fmla="*/ 0 h 844290"/>
                <a:gd name="connsiteX1" fmla="*/ 441911 w 441911"/>
                <a:gd name="connsiteY1" fmla="*/ 422145 h 844290"/>
                <a:gd name="connsiteX2" fmla="*/ 0 w 441911"/>
                <a:gd name="connsiteY2" fmla="*/ 844290 h 844290"/>
                <a:gd name="connsiteX3" fmla="*/ 0 w 441911"/>
                <a:gd name="connsiteY3" fmla="*/ 662312 h 844290"/>
                <a:gd name="connsiteX4" fmla="*/ 251412 w 441911"/>
                <a:gd name="connsiteY4" fmla="*/ 422145 h 844290"/>
                <a:gd name="connsiteX5" fmla="*/ 0 w 441911"/>
                <a:gd name="connsiteY5" fmla="*/ 181978 h 844290"/>
                <a:gd name="connsiteX6" fmla="*/ 0 w 441911"/>
                <a:gd name="connsiteY6" fmla="*/ 0 h 8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11" h="844290">
                  <a:moveTo>
                    <a:pt x="0" y="0"/>
                  </a:moveTo>
                  <a:lnTo>
                    <a:pt x="441911" y="422145"/>
                  </a:lnTo>
                  <a:lnTo>
                    <a:pt x="0" y="844290"/>
                  </a:lnTo>
                  <a:lnTo>
                    <a:pt x="0" y="662312"/>
                  </a:lnTo>
                  <a:lnTo>
                    <a:pt x="251412" y="422145"/>
                  </a:lnTo>
                  <a:lnTo>
                    <a:pt x="0" y="181978"/>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grpSp>
      <p:grpSp>
        <p:nvGrpSpPr>
          <p:cNvPr id="13" name="组合 12"/>
          <p:cNvGrpSpPr/>
          <p:nvPr/>
        </p:nvGrpSpPr>
        <p:grpSpPr>
          <a:xfrm>
            <a:off x="518795" y="903605"/>
            <a:ext cx="11103610" cy="5613400"/>
            <a:chOff x="817" y="1423"/>
            <a:chExt cx="17486" cy="8840"/>
          </a:xfrm>
        </p:grpSpPr>
        <p:cxnSp>
          <p:nvCxnSpPr>
            <p:cNvPr id="17" name="直接连接符 16"/>
            <p:cNvCxnSpPr/>
            <p:nvPr/>
          </p:nvCxnSpPr>
          <p:spPr>
            <a:xfrm>
              <a:off x="817" y="1026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817" y="142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31012774"/>
      </p:ext>
    </p:extLst>
  </p:cSld>
  <p:clrMapOvr>
    <a:masterClrMapping/>
  </p:clrMapOvr>
  <mc:AlternateContent xmlns:mc="http://schemas.openxmlformats.org/markup-compatibility/2006" xmlns:p14="http://schemas.microsoft.com/office/powerpoint/2010/main">
    <mc:Choice Requires="p14">
      <p:transition spd="slow" p14:dur="850" advTm="174207">
        <p14:prism/>
      </p:transition>
    </mc:Choice>
    <mc:Fallback xmlns="">
      <p:transition spd="slow" advTm="17420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矩形 39"/>
          <p:cNvSpPr/>
          <p:nvPr/>
        </p:nvSpPr>
        <p:spPr>
          <a:xfrm>
            <a:off x="2003425" y="-859155"/>
            <a:ext cx="8185785" cy="8794115"/>
          </a:xfrm>
          <a:prstGeom prst="rect">
            <a:avLst/>
          </a:prstGeom>
          <a:blipFill rotWithShape="1">
            <a:blip r:embed="rId7">
              <a:alphaModFix amt="19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cxnSp>
        <p:nvCxnSpPr>
          <p:cNvPr id="9" name="直接连接符 8"/>
          <p:cNvCxnSpPr/>
          <p:nvPr/>
        </p:nvCxnSpPr>
        <p:spPr>
          <a:xfrm>
            <a:off x="518795" y="10263"/>
            <a:ext cx="11103610" cy="0"/>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30" name="组合 29"/>
          <p:cNvGrpSpPr/>
          <p:nvPr>
            <p:custDataLst>
              <p:tags r:id="rId1"/>
            </p:custDataLst>
          </p:nvPr>
        </p:nvGrpSpPr>
        <p:grpSpPr>
          <a:xfrm>
            <a:off x="5582920" y="2264410"/>
            <a:ext cx="1026160" cy="1026160"/>
            <a:chOff x="2870" y="3715"/>
            <a:chExt cx="1616" cy="1616"/>
          </a:xfrm>
          <a:effectLst>
            <a:outerShdw blurRad="50800" dist="38100" dir="5400000" algn="t" rotWithShape="0">
              <a:srgbClr val="FF0000">
                <a:alpha val="40000"/>
              </a:srgbClr>
            </a:outerShdw>
          </a:effectLst>
        </p:grpSpPr>
        <p:sp>
          <p:nvSpPr>
            <p:cNvPr id="31" name="矩形 30"/>
            <p:cNvSpPr/>
            <p:nvPr>
              <p:custDataLst>
                <p:tags r:id="rId3"/>
              </p:custDataLst>
            </p:nvPr>
          </p:nvSpPr>
          <p:spPr>
            <a:xfrm>
              <a:off x="2870" y="3715"/>
              <a:ext cx="1616" cy="16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6" name="文本框 5"/>
            <p:cNvSpPr txBox="1"/>
            <p:nvPr>
              <p:custDataLst>
                <p:tags r:id="rId4"/>
              </p:custDataLst>
            </p:nvPr>
          </p:nvSpPr>
          <p:spPr>
            <a:xfrm>
              <a:off x="2870" y="3715"/>
              <a:ext cx="1616" cy="1616"/>
            </a:xfrm>
            <a:prstGeom prst="rect">
              <a:avLst/>
            </a:prstGeom>
            <a:solidFill>
              <a:srgbClr val="FF0000"/>
            </a:solidFill>
          </p:spPr>
          <p:txBody>
            <a:bodyPr wrap="square" rtlCol="0" anchor="ctr" anchorCtr="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04</a:t>
              </a:r>
            </a:p>
          </p:txBody>
        </p:sp>
      </p:grpSp>
      <p:sp>
        <p:nvSpPr>
          <p:cNvPr id="33" name="文本占位符 3"/>
          <p:cNvSpPr>
            <a:spLocks noGrp="1"/>
          </p:cNvSpPr>
          <p:nvPr>
            <p:custDataLst>
              <p:tags r:id="rId2"/>
            </p:custDataLst>
          </p:nvPr>
        </p:nvSpPr>
        <p:spPr>
          <a:xfrm>
            <a:off x="5376985" y="3571875"/>
            <a:ext cx="3163130" cy="506730"/>
          </a:xfrm>
          <a:prstGeom prst="rect">
            <a:avLst/>
          </a:prstGeom>
          <a:noFill/>
          <a:ln w="9525">
            <a:noFill/>
          </a:ln>
        </p:spPr>
        <p:txBody>
          <a:bodyPr lIns="68553" tIns="34277" rIns="68553" bIns="34277" anchor="b"/>
          <a:lstStyle>
            <a:lvl1pPr marL="0" indent="0" algn="l" rtl="0" eaLnBrk="0" fontAlgn="base" hangingPunct="0">
              <a:spcBef>
                <a:spcPct val="20000"/>
              </a:spcBef>
              <a:spcAft>
                <a:spcPct val="0"/>
              </a:spcAft>
              <a:buNone/>
              <a:defRPr sz="2665">
                <a:solidFill>
                  <a:schemeClr val="tx1"/>
                </a:solidFill>
                <a:latin typeface="+mn-lt"/>
                <a:ea typeface="+mn-ea"/>
                <a:cs typeface="+mn-cs"/>
              </a:defRPr>
            </a:lvl1pPr>
            <a:lvl2pPr marL="609600" indent="0" algn="l" rtl="0" eaLnBrk="0" fontAlgn="base" hangingPunct="0">
              <a:spcBef>
                <a:spcPct val="20000"/>
              </a:spcBef>
              <a:spcAft>
                <a:spcPct val="0"/>
              </a:spcAft>
              <a:buNone/>
              <a:defRPr sz="2400">
                <a:solidFill>
                  <a:schemeClr val="tx1"/>
                </a:solidFill>
                <a:latin typeface="+mn-lt"/>
                <a:ea typeface="+mn-ea"/>
              </a:defRPr>
            </a:lvl2pPr>
            <a:lvl3pPr marL="1218565" indent="0" algn="l" rtl="0" eaLnBrk="0" fontAlgn="base" hangingPunct="0">
              <a:spcBef>
                <a:spcPct val="20000"/>
              </a:spcBef>
              <a:spcAft>
                <a:spcPct val="0"/>
              </a:spcAft>
              <a:buNone/>
              <a:defRPr sz="2265">
                <a:solidFill>
                  <a:schemeClr val="tx1"/>
                </a:solidFill>
                <a:latin typeface="+mn-lt"/>
                <a:ea typeface="+mn-ea"/>
              </a:defRPr>
            </a:lvl3pPr>
            <a:lvl4pPr marL="1828165" indent="0" algn="l" rtl="0" eaLnBrk="0" fontAlgn="base" hangingPunct="0">
              <a:spcBef>
                <a:spcPct val="20000"/>
              </a:spcBef>
              <a:spcAft>
                <a:spcPct val="0"/>
              </a:spcAft>
              <a:buNone/>
              <a:defRPr sz="1865">
                <a:solidFill>
                  <a:schemeClr val="tx1"/>
                </a:solidFill>
                <a:latin typeface="+mn-lt"/>
                <a:ea typeface="+mn-ea"/>
              </a:defRPr>
            </a:lvl4pPr>
            <a:lvl5pPr marL="2436495" indent="0" algn="l" rtl="0" eaLnBrk="0" fontAlgn="base" hangingPunct="0">
              <a:spcBef>
                <a:spcPct val="20000"/>
              </a:spcBef>
              <a:spcAft>
                <a:spcPct val="0"/>
              </a:spcAft>
              <a:buNone/>
              <a:defRPr sz="1865">
                <a:solidFill>
                  <a:schemeClr val="tx1"/>
                </a:solidFill>
                <a:latin typeface="+mn-lt"/>
                <a:ea typeface="+mn-ea"/>
              </a:defRPr>
            </a:lvl5pPr>
            <a:lvl6pPr marL="3046095" indent="0" algn="l" rtl="0" eaLnBrk="1" fontAlgn="base" hangingPunct="1">
              <a:spcBef>
                <a:spcPct val="20000"/>
              </a:spcBef>
              <a:spcAft>
                <a:spcPct val="0"/>
              </a:spcAft>
              <a:buNone/>
              <a:defRPr sz="1865">
                <a:solidFill>
                  <a:schemeClr val="tx1"/>
                </a:solidFill>
                <a:latin typeface="+mn-lt"/>
                <a:ea typeface="+mn-ea"/>
              </a:defRPr>
            </a:lvl6pPr>
            <a:lvl7pPr marL="3655695" indent="0" algn="l" rtl="0" eaLnBrk="1" fontAlgn="base" hangingPunct="1">
              <a:spcBef>
                <a:spcPct val="20000"/>
              </a:spcBef>
              <a:spcAft>
                <a:spcPct val="0"/>
              </a:spcAft>
              <a:buNone/>
              <a:defRPr sz="1865">
                <a:solidFill>
                  <a:schemeClr val="tx1"/>
                </a:solidFill>
                <a:latin typeface="+mn-lt"/>
                <a:ea typeface="+mn-ea"/>
              </a:defRPr>
            </a:lvl7pPr>
            <a:lvl8pPr marL="4264660" indent="0" algn="l" rtl="0" eaLnBrk="1" fontAlgn="base" hangingPunct="1">
              <a:spcBef>
                <a:spcPct val="20000"/>
              </a:spcBef>
              <a:spcAft>
                <a:spcPct val="0"/>
              </a:spcAft>
              <a:buNone/>
              <a:defRPr sz="1865">
                <a:solidFill>
                  <a:schemeClr val="tx1"/>
                </a:solidFill>
                <a:latin typeface="+mn-lt"/>
                <a:ea typeface="+mn-ea"/>
              </a:defRPr>
            </a:lvl8pPr>
            <a:lvl9pPr marL="4874260" indent="0" algn="l" rtl="0" eaLnBrk="1" fontAlgn="base" hangingPunct="1">
              <a:spcBef>
                <a:spcPct val="20000"/>
              </a:spcBef>
              <a:spcAft>
                <a:spcPct val="0"/>
              </a:spcAft>
              <a:buNone/>
              <a:defRPr sz="1865">
                <a:solidFill>
                  <a:schemeClr val="tx1"/>
                </a:solidFill>
                <a:latin typeface="+mn-lt"/>
                <a:ea typeface="+mn-ea"/>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ja-JP"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主な実例</a:t>
            </a:r>
            <a:endParaRPr kumimoji="0" lang="zh-CN" altLang="en-US" sz="2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Tree>
    <p:extLst>
      <p:ext uri="{BB962C8B-B14F-4D97-AF65-F5344CB8AC3E}">
        <p14:creationId xmlns:p14="http://schemas.microsoft.com/office/powerpoint/2010/main" val="1297755418"/>
      </p:ext>
    </p:extLst>
  </p:cSld>
  <p:clrMapOvr>
    <a:masterClrMapping/>
  </p:clrMapOvr>
  <p:transition advTm="3092">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文本框 61"/>
          <p:cNvSpPr txBox="1"/>
          <p:nvPr>
            <p:custDataLst>
              <p:tags r:id="rId2"/>
            </p:custDataLst>
          </p:nvPr>
        </p:nvSpPr>
        <p:spPr>
          <a:xfrm>
            <a:off x="7699868" y="4627034"/>
            <a:ext cx="1747438" cy="529127"/>
          </a:xfrm>
          <a:prstGeom prst="rect">
            <a:avLst/>
          </a:prstGeom>
          <a:noFill/>
        </p:spPr>
        <p:txBody>
          <a:bodyPr wrap="square" tIns="46800" bIns="46800" rtlCol="0">
            <a:normAutofit fontScale="97500" lnSpcReduction="1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スマート暖房</a:t>
            </a:r>
            <a:r>
              <a:rPr kumimoji="0" lang="ja-JP" altLang="en-US" sz="1200" b="1" i="0" u="none" strike="noStrike" kern="120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リモート</a:t>
            </a:r>
            <a:r>
              <a:rPr kumimoji="0" lang="zh-CN" altLang="en-US" sz="1200" b="1" i="0" u="none" strike="noStrike" kern="120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管理プラットフォーム</a:t>
            </a:r>
            <a:endParaRPr kumimoji="0" lang="zh-CN" altLang="en-US" sz="1200" b="1" i="0" u="none" strike="noStrike" kern="120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zh-CN" altLang="en-US" sz="12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zh-CN" altLang="en-US" sz="1200" b="1" i="0" u="none" strike="noStrike" kern="1200" cap="none" spc="15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68" name="文本框 67"/>
          <p:cNvSpPr txBox="1"/>
          <p:nvPr>
            <p:custDataLst>
              <p:tags r:id="rId3"/>
            </p:custDataLst>
          </p:nvPr>
        </p:nvSpPr>
        <p:spPr>
          <a:xfrm>
            <a:off x="9992360" y="4627245"/>
            <a:ext cx="1824355" cy="529590"/>
          </a:xfrm>
          <a:prstGeom prst="rect">
            <a:avLst/>
          </a:prstGeom>
          <a:noFill/>
        </p:spPr>
        <p:txBody>
          <a:bodyPr wrap="square" tIns="46800" bIns="46800" rtlCol="0">
            <a:normAutofit fontScale="97500" lnSpcReduction="1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200" b="1" i="0" u="none" strike="noStrike" kern="1200" cap="none" spc="0" normalizeH="0" baseline="0" noProof="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シールド施工管理</a:t>
            </a: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200" b="1" i="0" u="none" strike="noStrike" kern="1200" cap="none" spc="0" normalizeH="0" baseline="0" noProof="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システム</a:t>
            </a:r>
            <a:endParaRPr kumimoji="0" lang="zh-CN" altLang="en-US" sz="1200" b="1" i="0" u="none" strike="noStrike" kern="1200" cap="none" spc="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zh-CN" altLang="en-US" sz="1200" b="1" i="0" u="none" strike="noStrike" kern="1200" cap="none" spc="15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72" name="文本框 71"/>
          <p:cNvSpPr txBox="1"/>
          <p:nvPr>
            <p:custDataLst>
              <p:tags r:id="rId4"/>
            </p:custDataLst>
          </p:nvPr>
        </p:nvSpPr>
        <p:spPr>
          <a:xfrm>
            <a:off x="803275" y="4627245"/>
            <a:ext cx="1903095" cy="400685"/>
          </a:xfrm>
          <a:prstGeom prst="rect">
            <a:avLst/>
          </a:prstGeom>
          <a:noFill/>
        </p:spPr>
        <p:txBody>
          <a:bodyPr wrap="square" tIns="46800" bIns="46800" rtlCol="0">
            <a:no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200" b="1" i="0" u="none" strike="noStrike" kern="1200" cap="none" spc="0" normalizeH="0" baseline="0" noProof="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化学企業の安全生産監視システム</a:t>
            </a:r>
            <a:endParaRPr kumimoji="0" lang="zh-CN" altLang="en-US" sz="800" b="1" i="0" u="none" strike="noStrike" kern="1200" cap="none" spc="15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4" name="文本框 73"/>
          <p:cNvSpPr txBox="1"/>
          <p:nvPr>
            <p:custDataLst>
              <p:tags r:id="rId5"/>
            </p:custDataLst>
          </p:nvPr>
        </p:nvSpPr>
        <p:spPr>
          <a:xfrm>
            <a:off x="3078005" y="4627034"/>
            <a:ext cx="1798320" cy="529590"/>
          </a:xfrm>
          <a:prstGeom prst="rect">
            <a:avLst/>
          </a:prstGeom>
          <a:noFill/>
        </p:spPr>
        <p:txBody>
          <a:bodyPr wrap="square" tIns="46800" bIns="4680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石炭</a:t>
            </a:r>
            <a:r>
              <a:rPr kumimoji="0" lang="ja-JP" altLang="en-US" sz="1200" b="1" i="0" u="none" strike="noStrike" kern="120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処理</a:t>
            </a:r>
            <a:r>
              <a:rPr kumimoji="0" lang="zh-CN" altLang="en-US" sz="1200" b="1" i="0" u="none" strike="noStrike" kern="120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監視システム</a:t>
            </a:r>
            <a:endParaRPr kumimoji="0" lang="zh-CN" altLang="en-US" sz="1200" b="1" i="0" u="none" strike="noStrike" kern="1200" cap="none" spc="15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sym typeface="+mn-ea"/>
            </a:endParaRPr>
          </a:p>
        </p:txBody>
      </p:sp>
      <p:pic>
        <p:nvPicPr>
          <p:cNvPr id="80" name="图片 79"/>
          <p:cNvPicPr>
            <a:picLocks noChangeAspect="1"/>
          </p:cNvPicPr>
          <p:nvPr>
            <p:custDataLst>
              <p:tags r:id="rId6"/>
            </p:custDataLst>
          </p:nvPr>
        </p:nvPicPr>
        <p:blipFill>
          <a:blip r:embed="rId11"/>
          <a:stretch>
            <a:fillRect/>
          </a:stretch>
        </p:blipFill>
        <p:spPr>
          <a:xfrm>
            <a:off x="7557135" y="2651125"/>
            <a:ext cx="2032326" cy="1569612"/>
          </a:xfrm>
          <a:prstGeom prst="rect">
            <a:avLst/>
          </a:prstGeom>
        </p:spPr>
      </p:pic>
      <p:pic>
        <p:nvPicPr>
          <p:cNvPr id="83" name="图片 82"/>
          <p:cNvPicPr>
            <a:picLocks noChangeAspect="1"/>
          </p:cNvPicPr>
          <p:nvPr>
            <p:custDataLst>
              <p:tags r:id="rId7"/>
            </p:custDataLst>
          </p:nvPr>
        </p:nvPicPr>
        <p:blipFill>
          <a:blip r:embed="rId12"/>
          <a:stretch>
            <a:fillRect/>
          </a:stretch>
        </p:blipFill>
        <p:spPr>
          <a:xfrm>
            <a:off x="9784715" y="2655570"/>
            <a:ext cx="2032188" cy="1569612"/>
          </a:xfrm>
          <a:prstGeom prst="rect">
            <a:avLst/>
          </a:prstGeom>
        </p:spPr>
      </p:pic>
      <p:pic>
        <p:nvPicPr>
          <p:cNvPr id="4" name="图片 3"/>
          <p:cNvPicPr>
            <a:picLocks noChangeAspect="1"/>
          </p:cNvPicPr>
          <p:nvPr/>
        </p:nvPicPr>
        <p:blipFill>
          <a:blip r:embed="rId13"/>
          <a:stretch>
            <a:fillRect/>
          </a:stretch>
        </p:blipFill>
        <p:spPr>
          <a:xfrm>
            <a:off x="577850" y="2649855"/>
            <a:ext cx="2239010" cy="1603375"/>
          </a:xfrm>
          <a:prstGeom prst="rect">
            <a:avLst/>
          </a:prstGeom>
        </p:spPr>
      </p:pic>
      <p:pic>
        <p:nvPicPr>
          <p:cNvPr id="2" name="图片 1"/>
          <p:cNvPicPr>
            <a:picLocks noChangeAspect="1"/>
          </p:cNvPicPr>
          <p:nvPr/>
        </p:nvPicPr>
        <p:blipFill>
          <a:blip r:embed="rId14"/>
          <a:stretch>
            <a:fillRect/>
          </a:stretch>
        </p:blipFill>
        <p:spPr>
          <a:xfrm>
            <a:off x="3001010" y="2649855"/>
            <a:ext cx="2053590" cy="1580515"/>
          </a:xfrm>
          <a:prstGeom prst="rect">
            <a:avLst/>
          </a:prstGeom>
        </p:spPr>
      </p:pic>
      <p:pic>
        <p:nvPicPr>
          <p:cNvPr id="10" name="图片 9"/>
          <p:cNvPicPr>
            <a:picLocks noChangeAspect="1"/>
          </p:cNvPicPr>
          <p:nvPr/>
        </p:nvPicPr>
        <p:blipFill>
          <a:blip r:embed="rId15"/>
          <a:stretch>
            <a:fillRect/>
          </a:stretch>
        </p:blipFill>
        <p:spPr>
          <a:xfrm>
            <a:off x="5207635" y="2649855"/>
            <a:ext cx="2159635" cy="1570355"/>
          </a:xfrm>
          <a:prstGeom prst="rect">
            <a:avLst/>
          </a:prstGeom>
        </p:spPr>
      </p:pic>
      <p:sp>
        <p:nvSpPr>
          <p:cNvPr id="11" name="文本框 10"/>
          <p:cNvSpPr txBox="1"/>
          <p:nvPr>
            <p:custDataLst>
              <p:tags r:id="rId8"/>
            </p:custDataLst>
          </p:nvPr>
        </p:nvSpPr>
        <p:spPr>
          <a:xfrm>
            <a:off x="5388770" y="4627034"/>
            <a:ext cx="1798320" cy="529590"/>
          </a:xfrm>
          <a:prstGeom prst="rect">
            <a:avLst/>
          </a:prstGeom>
          <a:noFill/>
        </p:spPr>
        <p:txBody>
          <a:bodyPr wrap="square" tIns="46800" bIns="46800" rtlCol="0">
            <a:normAutofit fontScale="97500" lnSpcReduction="1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200" b="1" i="0" u="none" strike="noStrike" kern="1200" cap="none" spc="0" normalizeH="0" baseline="0" noProof="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自動車</a:t>
            </a:r>
            <a:r>
              <a:rPr kumimoji="0" lang="ja-JP" altLang="zh-CN" sz="1200" b="1" i="0" u="none" strike="noStrike" kern="1200" cap="none" spc="0" normalizeH="0" baseline="0" noProof="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プロジェクト</a:t>
            </a:r>
            <a:r>
              <a:rPr kumimoji="0" lang="zh-CN" altLang="en-US" sz="1200" b="1" i="0" u="none" strike="noStrike" kern="1200" cap="none" spc="0" normalizeH="0" baseline="0" noProof="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監視システム</a:t>
            </a:r>
            <a:endParaRPr kumimoji="0" lang="zh-CN" altLang="en-US" sz="1200" b="1" i="0" u="none" strike="noStrike" kern="1200" cap="none" spc="150" normalizeH="0" baseline="0" noProof="0" dirty="0">
              <a:ln>
                <a:noFill/>
              </a:ln>
              <a:solidFill>
                <a:srgbClr val="000000">
                  <a:lumMod val="75000"/>
                  <a:lumOff val="25000"/>
                </a:srgbClr>
              </a:solidFill>
              <a:effectLst/>
              <a:uLnTx/>
              <a:uFillTx/>
              <a:latin typeface="微软雅黑" panose="020B0503020204020204" pitchFamily="34" charset="-122"/>
              <a:ea typeface="微软雅黑" panose="020B0503020204020204" pitchFamily="34" charset="-122"/>
              <a:cs typeface="+mn-cs"/>
              <a:sym typeface="+mn-ea"/>
            </a:endParaRPr>
          </a:p>
        </p:txBody>
      </p:sp>
      <p:sp>
        <p:nvSpPr>
          <p:cNvPr id="7" name="文本框 6"/>
          <p:cNvSpPr txBox="1"/>
          <p:nvPr/>
        </p:nvSpPr>
        <p:spPr>
          <a:xfrm>
            <a:off x="428625" y="388620"/>
            <a:ext cx="8151495"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zh-CN" sz="2000" b="1" i="0" u="none" strike="noStrike" kern="1200" cap="none" spc="0" normalizeH="0" baseline="0" noProof="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事例</a:t>
            </a:r>
          </a:p>
        </p:txBody>
      </p:sp>
      <p:grpSp>
        <p:nvGrpSpPr>
          <p:cNvPr id="8" name="组合 7"/>
          <p:cNvGrpSpPr/>
          <p:nvPr/>
        </p:nvGrpSpPr>
        <p:grpSpPr>
          <a:xfrm>
            <a:off x="635" y="332105"/>
            <a:ext cx="278765" cy="532130"/>
            <a:chOff x="0" y="-78772"/>
            <a:chExt cx="602082" cy="1150304"/>
          </a:xfrm>
        </p:grpSpPr>
        <p:sp>
          <p:nvSpPr>
            <p:cNvPr id="9" name="任意多边形 8"/>
            <p:cNvSpPr/>
            <p:nvPr/>
          </p:nvSpPr>
          <p:spPr>
            <a:xfrm>
              <a:off x="0" y="256213"/>
              <a:ext cx="251412" cy="480334"/>
            </a:xfrm>
            <a:custGeom>
              <a:avLst/>
              <a:gdLst>
                <a:gd name="connsiteX0" fmla="*/ 0 w 251412"/>
                <a:gd name="connsiteY0" fmla="*/ 0 h 480334"/>
                <a:gd name="connsiteX1" fmla="*/ 251412 w 251412"/>
                <a:gd name="connsiteY1" fmla="*/ 240167 h 480334"/>
                <a:gd name="connsiteX2" fmla="*/ 0 w 251412"/>
                <a:gd name="connsiteY2" fmla="*/ 480334 h 480334"/>
                <a:gd name="connsiteX3" fmla="*/ 0 w 251412"/>
                <a:gd name="connsiteY3" fmla="*/ 0 h 480334"/>
              </a:gdLst>
              <a:ahLst/>
              <a:cxnLst>
                <a:cxn ang="0">
                  <a:pos x="connsiteX0" y="connsiteY0"/>
                </a:cxn>
                <a:cxn ang="0">
                  <a:pos x="connsiteX1" y="connsiteY1"/>
                </a:cxn>
                <a:cxn ang="0">
                  <a:pos x="connsiteX2" y="connsiteY2"/>
                </a:cxn>
                <a:cxn ang="0">
                  <a:pos x="connsiteX3" y="connsiteY3"/>
                </a:cxn>
              </a:cxnLst>
              <a:rect l="l" t="t" r="r" b="b"/>
              <a:pathLst>
                <a:path w="251412" h="480334">
                  <a:moveTo>
                    <a:pt x="0" y="0"/>
                  </a:moveTo>
                  <a:lnTo>
                    <a:pt x="251412" y="240167"/>
                  </a:lnTo>
                  <a:lnTo>
                    <a:pt x="0" y="480334"/>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27" name="任意多边形 26"/>
            <p:cNvSpPr/>
            <p:nvPr/>
          </p:nvSpPr>
          <p:spPr>
            <a:xfrm>
              <a:off x="0" y="-78772"/>
              <a:ext cx="602082" cy="1150304"/>
            </a:xfrm>
            <a:custGeom>
              <a:avLst/>
              <a:gdLst>
                <a:gd name="connsiteX0" fmla="*/ 0 w 441911"/>
                <a:gd name="connsiteY0" fmla="*/ 0 h 844290"/>
                <a:gd name="connsiteX1" fmla="*/ 441911 w 441911"/>
                <a:gd name="connsiteY1" fmla="*/ 422145 h 844290"/>
                <a:gd name="connsiteX2" fmla="*/ 0 w 441911"/>
                <a:gd name="connsiteY2" fmla="*/ 844290 h 844290"/>
                <a:gd name="connsiteX3" fmla="*/ 0 w 441911"/>
                <a:gd name="connsiteY3" fmla="*/ 662312 h 844290"/>
                <a:gd name="connsiteX4" fmla="*/ 251412 w 441911"/>
                <a:gd name="connsiteY4" fmla="*/ 422145 h 844290"/>
                <a:gd name="connsiteX5" fmla="*/ 0 w 441911"/>
                <a:gd name="connsiteY5" fmla="*/ 181978 h 844290"/>
                <a:gd name="connsiteX6" fmla="*/ 0 w 441911"/>
                <a:gd name="connsiteY6" fmla="*/ 0 h 8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11" h="844290">
                  <a:moveTo>
                    <a:pt x="0" y="0"/>
                  </a:moveTo>
                  <a:lnTo>
                    <a:pt x="441911" y="422145"/>
                  </a:lnTo>
                  <a:lnTo>
                    <a:pt x="0" y="844290"/>
                  </a:lnTo>
                  <a:lnTo>
                    <a:pt x="0" y="662312"/>
                  </a:lnTo>
                  <a:lnTo>
                    <a:pt x="251412" y="422145"/>
                  </a:lnTo>
                  <a:lnTo>
                    <a:pt x="0" y="181978"/>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grpSp>
      <p:cxnSp>
        <p:nvCxnSpPr>
          <p:cNvPr id="32" name="直接连接符 31"/>
          <p:cNvCxnSpPr/>
          <p:nvPr/>
        </p:nvCxnSpPr>
        <p:spPr>
          <a:xfrm>
            <a:off x="518795" y="1423"/>
            <a:ext cx="11103610"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630039541"/>
      </p:ext>
    </p:extLst>
  </p:cSld>
  <p:clrMapOvr>
    <a:masterClrMapping/>
  </p:clrMapOvr>
  <p:transition advTm="2467">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文本框 5"/>
          <p:cNvSpPr txBox="1"/>
          <p:nvPr/>
        </p:nvSpPr>
        <p:spPr>
          <a:xfrm>
            <a:off x="428625" y="388620"/>
            <a:ext cx="8151495"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a:t>
            </a:r>
            <a:r>
              <a:rPr kumimoji="0" lang="ja-JP" altLang="en-US" sz="2000" b="1" i="0" u="none" strike="noStrike" kern="1200" cap="none" spc="0" normalizeH="0" baseline="0" noProof="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ある</a:t>
            </a:r>
            <a:r>
              <a:rPr kumimoji="0" lang="zh-CN" altLang="en-US" sz="2000" b="1" i="0" u="none" strike="noStrike" kern="1200" cap="none" spc="0" normalizeH="0" baseline="0" noProof="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化学企業の安全生産監視システム</a:t>
            </a:r>
          </a:p>
        </p:txBody>
      </p:sp>
      <p:grpSp>
        <p:nvGrpSpPr>
          <p:cNvPr id="7" name="组合 6"/>
          <p:cNvGrpSpPr/>
          <p:nvPr/>
        </p:nvGrpSpPr>
        <p:grpSpPr>
          <a:xfrm>
            <a:off x="635" y="332105"/>
            <a:ext cx="278765" cy="532130"/>
            <a:chOff x="0" y="-78772"/>
            <a:chExt cx="602082" cy="1150304"/>
          </a:xfrm>
        </p:grpSpPr>
        <p:sp>
          <p:nvSpPr>
            <p:cNvPr id="8" name="任意多边形 7"/>
            <p:cNvSpPr/>
            <p:nvPr/>
          </p:nvSpPr>
          <p:spPr>
            <a:xfrm>
              <a:off x="0" y="256213"/>
              <a:ext cx="251412" cy="480334"/>
            </a:xfrm>
            <a:custGeom>
              <a:avLst/>
              <a:gdLst>
                <a:gd name="connsiteX0" fmla="*/ 0 w 251412"/>
                <a:gd name="connsiteY0" fmla="*/ 0 h 480334"/>
                <a:gd name="connsiteX1" fmla="*/ 251412 w 251412"/>
                <a:gd name="connsiteY1" fmla="*/ 240167 h 480334"/>
                <a:gd name="connsiteX2" fmla="*/ 0 w 251412"/>
                <a:gd name="connsiteY2" fmla="*/ 480334 h 480334"/>
                <a:gd name="connsiteX3" fmla="*/ 0 w 251412"/>
                <a:gd name="connsiteY3" fmla="*/ 0 h 480334"/>
              </a:gdLst>
              <a:ahLst/>
              <a:cxnLst>
                <a:cxn ang="0">
                  <a:pos x="connsiteX0" y="connsiteY0"/>
                </a:cxn>
                <a:cxn ang="0">
                  <a:pos x="connsiteX1" y="connsiteY1"/>
                </a:cxn>
                <a:cxn ang="0">
                  <a:pos x="connsiteX2" y="connsiteY2"/>
                </a:cxn>
                <a:cxn ang="0">
                  <a:pos x="connsiteX3" y="connsiteY3"/>
                </a:cxn>
              </a:cxnLst>
              <a:rect l="l" t="t" r="r" b="b"/>
              <a:pathLst>
                <a:path w="251412" h="480334">
                  <a:moveTo>
                    <a:pt x="0" y="0"/>
                  </a:moveTo>
                  <a:lnTo>
                    <a:pt x="251412" y="240167"/>
                  </a:lnTo>
                  <a:lnTo>
                    <a:pt x="0" y="480334"/>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27" name="任意多边形 26"/>
            <p:cNvSpPr/>
            <p:nvPr/>
          </p:nvSpPr>
          <p:spPr>
            <a:xfrm>
              <a:off x="0" y="-78772"/>
              <a:ext cx="602082" cy="1150304"/>
            </a:xfrm>
            <a:custGeom>
              <a:avLst/>
              <a:gdLst>
                <a:gd name="connsiteX0" fmla="*/ 0 w 441911"/>
                <a:gd name="connsiteY0" fmla="*/ 0 h 844290"/>
                <a:gd name="connsiteX1" fmla="*/ 441911 w 441911"/>
                <a:gd name="connsiteY1" fmla="*/ 422145 h 844290"/>
                <a:gd name="connsiteX2" fmla="*/ 0 w 441911"/>
                <a:gd name="connsiteY2" fmla="*/ 844290 h 844290"/>
                <a:gd name="connsiteX3" fmla="*/ 0 w 441911"/>
                <a:gd name="connsiteY3" fmla="*/ 662312 h 844290"/>
                <a:gd name="connsiteX4" fmla="*/ 251412 w 441911"/>
                <a:gd name="connsiteY4" fmla="*/ 422145 h 844290"/>
                <a:gd name="connsiteX5" fmla="*/ 0 w 441911"/>
                <a:gd name="connsiteY5" fmla="*/ 181978 h 844290"/>
                <a:gd name="connsiteX6" fmla="*/ 0 w 441911"/>
                <a:gd name="connsiteY6" fmla="*/ 0 h 8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11" h="844290">
                  <a:moveTo>
                    <a:pt x="0" y="0"/>
                  </a:moveTo>
                  <a:lnTo>
                    <a:pt x="441911" y="422145"/>
                  </a:lnTo>
                  <a:lnTo>
                    <a:pt x="0" y="844290"/>
                  </a:lnTo>
                  <a:lnTo>
                    <a:pt x="0" y="662312"/>
                  </a:lnTo>
                  <a:lnTo>
                    <a:pt x="251412" y="422145"/>
                  </a:lnTo>
                  <a:lnTo>
                    <a:pt x="0" y="181978"/>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grpSp>
      <p:cxnSp>
        <p:nvCxnSpPr>
          <p:cNvPr id="32" name="直接连接符 31"/>
          <p:cNvCxnSpPr/>
          <p:nvPr/>
        </p:nvCxnSpPr>
        <p:spPr>
          <a:xfrm>
            <a:off x="518795" y="1423"/>
            <a:ext cx="11103610"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rotWithShape="1">
          <a:blip r:embed="rId3"/>
          <a:srcRect t="6696"/>
          <a:stretch/>
        </p:blipFill>
        <p:spPr>
          <a:xfrm>
            <a:off x="8096885" y="3898900"/>
            <a:ext cx="3780790" cy="1911350"/>
          </a:xfrm>
          <a:prstGeom prst="rect">
            <a:avLst/>
          </a:prstGeom>
        </p:spPr>
      </p:pic>
      <p:pic>
        <p:nvPicPr>
          <p:cNvPr id="3" name="图片 2"/>
          <p:cNvPicPr>
            <a:picLocks noChangeAspect="1"/>
          </p:cNvPicPr>
          <p:nvPr/>
        </p:nvPicPr>
        <p:blipFill rotWithShape="1">
          <a:blip r:embed="rId4"/>
          <a:srcRect t="8968"/>
          <a:stretch/>
        </p:blipFill>
        <p:spPr>
          <a:xfrm>
            <a:off x="8096885" y="1790700"/>
            <a:ext cx="3764915" cy="1843405"/>
          </a:xfrm>
          <a:prstGeom prst="rect">
            <a:avLst/>
          </a:prstGeom>
        </p:spPr>
      </p:pic>
      <p:pic>
        <p:nvPicPr>
          <p:cNvPr id="4" name="图片 3"/>
          <p:cNvPicPr>
            <a:picLocks noChangeAspect="1"/>
          </p:cNvPicPr>
          <p:nvPr/>
        </p:nvPicPr>
        <p:blipFill rotWithShape="1">
          <a:blip r:embed="rId5"/>
          <a:srcRect t="7482" b="1"/>
          <a:stretch/>
        </p:blipFill>
        <p:spPr>
          <a:xfrm>
            <a:off x="279400" y="1916832"/>
            <a:ext cx="7634605" cy="3805153"/>
          </a:xfrm>
          <a:prstGeom prst="rect">
            <a:avLst/>
          </a:prstGeom>
        </p:spPr>
      </p:pic>
    </p:spTree>
    <p:extLst>
      <p:ext uri="{BB962C8B-B14F-4D97-AF65-F5344CB8AC3E}">
        <p14:creationId xmlns:p14="http://schemas.microsoft.com/office/powerpoint/2010/main" val="2195214030"/>
      </p:ext>
    </p:extLst>
  </p:cSld>
  <p:clrMapOvr>
    <a:masterClrMapping/>
  </p:clrMapOvr>
  <p:transition spd="slow" advTm="14031">
    <p:wheel spokes="1"/>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3" cstate="print"/>
          <a:srcRect/>
          <a:stretch>
            <a:fillRect/>
          </a:stretch>
        </p:blipFill>
        <p:spPr bwMode="auto">
          <a:xfrm>
            <a:off x="538480" y="1115695"/>
            <a:ext cx="5594985" cy="2404745"/>
          </a:xfrm>
          <a:prstGeom prst="rect">
            <a:avLst/>
          </a:prstGeom>
          <a:noFill/>
          <a:ln w="9525">
            <a:noFill/>
            <a:miter lim="800000"/>
            <a:headEnd/>
            <a:tailEnd/>
          </a:ln>
        </p:spPr>
      </p:pic>
      <p:pic>
        <p:nvPicPr>
          <p:cNvPr id="7" name="Picture 4"/>
          <p:cNvPicPr>
            <a:picLocks noChangeAspect="1" noChangeArrowheads="1"/>
          </p:cNvPicPr>
          <p:nvPr/>
        </p:nvPicPr>
        <p:blipFill>
          <a:blip r:embed="rId4" cstate="print"/>
          <a:srcRect/>
          <a:stretch>
            <a:fillRect/>
          </a:stretch>
        </p:blipFill>
        <p:spPr bwMode="auto">
          <a:xfrm>
            <a:off x="550545" y="3604895"/>
            <a:ext cx="5582920" cy="2508885"/>
          </a:xfrm>
          <a:prstGeom prst="rect">
            <a:avLst/>
          </a:prstGeom>
          <a:noFill/>
          <a:ln w="9525">
            <a:noFill/>
            <a:miter lim="800000"/>
            <a:headEnd/>
            <a:tailEnd/>
          </a:ln>
        </p:spPr>
      </p:pic>
      <p:pic>
        <p:nvPicPr>
          <p:cNvPr id="4" name="Picture 2"/>
          <p:cNvPicPr>
            <a:picLocks noChangeAspect="1" noChangeArrowheads="1"/>
          </p:cNvPicPr>
          <p:nvPr/>
        </p:nvPicPr>
        <p:blipFill>
          <a:blip r:embed="rId5" cstate="print"/>
          <a:srcRect/>
          <a:stretch>
            <a:fillRect/>
          </a:stretch>
        </p:blipFill>
        <p:spPr bwMode="auto">
          <a:xfrm>
            <a:off x="6240780" y="1115695"/>
            <a:ext cx="5370195" cy="2425065"/>
          </a:xfrm>
          <a:prstGeom prst="rect">
            <a:avLst/>
          </a:prstGeom>
          <a:noFill/>
          <a:ln w="9525">
            <a:noFill/>
            <a:miter lim="800000"/>
            <a:headEnd/>
            <a:tailEnd/>
          </a:ln>
        </p:spPr>
      </p:pic>
      <p:pic>
        <p:nvPicPr>
          <p:cNvPr id="1029" name="Picture 5"/>
          <p:cNvPicPr>
            <a:picLocks noChangeAspect="1" noChangeArrowheads="1"/>
          </p:cNvPicPr>
          <p:nvPr/>
        </p:nvPicPr>
        <p:blipFill>
          <a:blip r:embed="rId6" cstate="print"/>
          <a:srcRect/>
          <a:stretch>
            <a:fillRect/>
          </a:stretch>
        </p:blipFill>
        <p:spPr bwMode="auto">
          <a:xfrm>
            <a:off x="6240780" y="3623310"/>
            <a:ext cx="5383530" cy="2510155"/>
          </a:xfrm>
          <a:prstGeom prst="rect">
            <a:avLst/>
          </a:prstGeom>
          <a:noFill/>
          <a:ln w="9525">
            <a:noFill/>
            <a:miter lim="800000"/>
            <a:headEnd/>
            <a:tailEnd/>
          </a:ln>
        </p:spPr>
      </p:pic>
      <p:sp>
        <p:nvSpPr>
          <p:cNvPr id="9" name="文本框 8"/>
          <p:cNvSpPr txBox="1"/>
          <p:nvPr/>
        </p:nvSpPr>
        <p:spPr>
          <a:xfrm>
            <a:off x="428625" y="388620"/>
            <a:ext cx="8151495"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2.</a:t>
            </a:r>
            <a:r>
              <a:rPr kumimoji="0" lang="zh-CN" altLang="en-US" sz="2000" b="1" i="0" u="none" strike="noStrike" kern="1200" cap="none" spc="0" normalizeH="0" baseline="0" noProof="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大規模な石炭監視システム</a:t>
            </a:r>
          </a:p>
        </p:txBody>
      </p:sp>
      <p:grpSp>
        <p:nvGrpSpPr>
          <p:cNvPr id="10" name="组合 9"/>
          <p:cNvGrpSpPr/>
          <p:nvPr/>
        </p:nvGrpSpPr>
        <p:grpSpPr>
          <a:xfrm>
            <a:off x="635" y="332105"/>
            <a:ext cx="278765" cy="532130"/>
            <a:chOff x="0" y="-78772"/>
            <a:chExt cx="602082" cy="1150304"/>
          </a:xfrm>
        </p:grpSpPr>
        <p:sp>
          <p:nvSpPr>
            <p:cNvPr id="11" name="任意多边形 10"/>
            <p:cNvSpPr/>
            <p:nvPr/>
          </p:nvSpPr>
          <p:spPr>
            <a:xfrm>
              <a:off x="0" y="256213"/>
              <a:ext cx="251412" cy="480334"/>
            </a:xfrm>
            <a:custGeom>
              <a:avLst/>
              <a:gdLst>
                <a:gd name="connsiteX0" fmla="*/ 0 w 251412"/>
                <a:gd name="connsiteY0" fmla="*/ 0 h 480334"/>
                <a:gd name="connsiteX1" fmla="*/ 251412 w 251412"/>
                <a:gd name="connsiteY1" fmla="*/ 240167 h 480334"/>
                <a:gd name="connsiteX2" fmla="*/ 0 w 251412"/>
                <a:gd name="connsiteY2" fmla="*/ 480334 h 480334"/>
                <a:gd name="connsiteX3" fmla="*/ 0 w 251412"/>
                <a:gd name="connsiteY3" fmla="*/ 0 h 480334"/>
              </a:gdLst>
              <a:ahLst/>
              <a:cxnLst>
                <a:cxn ang="0">
                  <a:pos x="connsiteX0" y="connsiteY0"/>
                </a:cxn>
                <a:cxn ang="0">
                  <a:pos x="connsiteX1" y="connsiteY1"/>
                </a:cxn>
                <a:cxn ang="0">
                  <a:pos x="connsiteX2" y="connsiteY2"/>
                </a:cxn>
                <a:cxn ang="0">
                  <a:pos x="connsiteX3" y="connsiteY3"/>
                </a:cxn>
              </a:cxnLst>
              <a:rect l="l" t="t" r="r" b="b"/>
              <a:pathLst>
                <a:path w="251412" h="480334">
                  <a:moveTo>
                    <a:pt x="0" y="0"/>
                  </a:moveTo>
                  <a:lnTo>
                    <a:pt x="251412" y="240167"/>
                  </a:lnTo>
                  <a:lnTo>
                    <a:pt x="0" y="480334"/>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27" name="任意多边形 26"/>
            <p:cNvSpPr/>
            <p:nvPr/>
          </p:nvSpPr>
          <p:spPr>
            <a:xfrm>
              <a:off x="0" y="-78772"/>
              <a:ext cx="602082" cy="1150304"/>
            </a:xfrm>
            <a:custGeom>
              <a:avLst/>
              <a:gdLst>
                <a:gd name="connsiteX0" fmla="*/ 0 w 441911"/>
                <a:gd name="connsiteY0" fmla="*/ 0 h 844290"/>
                <a:gd name="connsiteX1" fmla="*/ 441911 w 441911"/>
                <a:gd name="connsiteY1" fmla="*/ 422145 h 844290"/>
                <a:gd name="connsiteX2" fmla="*/ 0 w 441911"/>
                <a:gd name="connsiteY2" fmla="*/ 844290 h 844290"/>
                <a:gd name="connsiteX3" fmla="*/ 0 w 441911"/>
                <a:gd name="connsiteY3" fmla="*/ 662312 h 844290"/>
                <a:gd name="connsiteX4" fmla="*/ 251412 w 441911"/>
                <a:gd name="connsiteY4" fmla="*/ 422145 h 844290"/>
                <a:gd name="connsiteX5" fmla="*/ 0 w 441911"/>
                <a:gd name="connsiteY5" fmla="*/ 181978 h 844290"/>
                <a:gd name="connsiteX6" fmla="*/ 0 w 441911"/>
                <a:gd name="connsiteY6" fmla="*/ 0 h 8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11" h="844290">
                  <a:moveTo>
                    <a:pt x="0" y="0"/>
                  </a:moveTo>
                  <a:lnTo>
                    <a:pt x="441911" y="422145"/>
                  </a:lnTo>
                  <a:lnTo>
                    <a:pt x="0" y="844290"/>
                  </a:lnTo>
                  <a:lnTo>
                    <a:pt x="0" y="662312"/>
                  </a:lnTo>
                  <a:lnTo>
                    <a:pt x="251412" y="422145"/>
                  </a:lnTo>
                  <a:lnTo>
                    <a:pt x="0" y="181978"/>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grpSp>
      <p:cxnSp>
        <p:nvCxnSpPr>
          <p:cNvPr id="32" name="直接连接符 31"/>
          <p:cNvCxnSpPr/>
          <p:nvPr/>
        </p:nvCxnSpPr>
        <p:spPr>
          <a:xfrm>
            <a:off x="518795" y="1423"/>
            <a:ext cx="11103610"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7947606"/>
      </p:ext>
    </p:extLst>
  </p:cSld>
  <p:clrMapOvr>
    <a:masterClrMapping/>
  </p:clrMapOvr>
  <p:transition spd="slow" advTm="14031">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29"/>
                                        </p:tgtEl>
                                        <p:attrNameLst>
                                          <p:attrName>style.visibility</p:attrName>
                                        </p:attrNameLst>
                                      </p:cBhvr>
                                      <p:to>
                                        <p:strVal val="visible"/>
                                      </p:to>
                                    </p:set>
                                    <p:animEffect transition="in" filter="fade">
                                      <p:cBhvr>
                                        <p:cTn id="28" dur="1000"/>
                                        <p:tgtEl>
                                          <p:spTgt spid="1029"/>
                                        </p:tgtEl>
                                      </p:cBhvr>
                                    </p:animEffect>
                                    <p:anim calcmode="lin" valueType="num">
                                      <p:cBhvr>
                                        <p:cTn id="29" dur="1000" fill="hold"/>
                                        <p:tgtEl>
                                          <p:spTgt spid="1029"/>
                                        </p:tgtEl>
                                        <p:attrNameLst>
                                          <p:attrName>ppt_x</p:attrName>
                                        </p:attrNameLst>
                                      </p:cBhvr>
                                      <p:tavLst>
                                        <p:tav tm="0">
                                          <p:val>
                                            <p:strVal val="#ppt_x"/>
                                          </p:val>
                                        </p:tav>
                                        <p:tav tm="100000">
                                          <p:val>
                                            <p:strVal val="#ppt_x"/>
                                          </p:val>
                                        </p:tav>
                                      </p:tavLst>
                                    </p:anim>
                                    <p:anim calcmode="lin" valueType="num">
                                      <p:cBhvr>
                                        <p:cTn id="30" dur="1000" fill="hold"/>
                                        <p:tgtEl>
                                          <p:spTgt spid="10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文本框 9"/>
          <p:cNvSpPr txBox="1"/>
          <p:nvPr/>
        </p:nvSpPr>
        <p:spPr>
          <a:xfrm>
            <a:off x="428625" y="388620"/>
            <a:ext cx="8151495"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3.</a:t>
            </a:r>
            <a:r>
              <a:rPr kumimoji="0" lang="zh-CN" altLang="en-US" sz="2000" b="1" i="0" u="none" strike="noStrike" kern="1200" cap="none" spc="0" normalizeH="0" baseline="0" noProof="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自動車</a:t>
            </a:r>
            <a:r>
              <a:rPr kumimoji="0" lang="ja-JP" altLang="zh-CN" sz="2000" b="1" i="0" u="none" strike="noStrike" kern="1200" cap="none" spc="0" normalizeH="0" baseline="0" noProof="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プロジェクト</a:t>
            </a:r>
            <a:r>
              <a:rPr kumimoji="0" lang="zh-CN" altLang="en-US" sz="2000" b="1" i="0" u="none" strike="noStrike" kern="1200" cap="none" spc="0" normalizeH="0" baseline="0" noProof="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監視システム</a:t>
            </a:r>
          </a:p>
        </p:txBody>
      </p:sp>
      <p:grpSp>
        <p:nvGrpSpPr>
          <p:cNvPr id="11" name="组合 10"/>
          <p:cNvGrpSpPr/>
          <p:nvPr/>
        </p:nvGrpSpPr>
        <p:grpSpPr>
          <a:xfrm>
            <a:off x="635" y="332105"/>
            <a:ext cx="278765" cy="532130"/>
            <a:chOff x="0" y="-78772"/>
            <a:chExt cx="602082" cy="1150304"/>
          </a:xfrm>
        </p:grpSpPr>
        <p:sp>
          <p:nvSpPr>
            <p:cNvPr id="12" name="任意多边形 11"/>
            <p:cNvSpPr/>
            <p:nvPr/>
          </p:nvSpPr>
          <p:spPr>
            <a:xfrm>
              <a:off x="0" y="256213"/>
              <a:ext cx="251412" cy="480334"/>
            </a:xfrm>
            <a:custGeom>
              <a:avLst/>
              <a:gdLst>
                <a:gd name="connsiteX0" fmla="*/ 0 w 251412"/>
                <a:gd name="connsiteY0" fmla="*/ 0 h 480334"/>
                <a:gd name="connsiteX1" fmla="*/ 251412 w 251412"/>
                <a:gd name="connsiteY1" fmla="*/ 240167 h 480334"/>
                <a:gd name="connsiteX2" fmla="*/ 0 w 251412"/>
                <a:gd name="connsiteY2" fmla="*/ 480334 h 480334"/>
                <a:gd name="connsiteX3" fmla="*/ 0 w 251412"/>
                <a:gd name="connsiteY3" fmla="*/ 0 h 480334"/>
              </a:gdLst>
              <a:ahLst/>
              <a:cxnLst>
                <a:cxn ang="0">
                  <a:pos x="connsiteX0" y="connsiteY0"/>
                </a:cxn>
                <a:cxn ang="0">
                  <a:pos x="connsiteX1" y="connsiteY1"/>
                </a:cxn>
                <a:cxn ang="0">
                  <a:pos x="connsiteX2" y="connsiteY2"/>
                </a:cxn>
                <a:cxn ang="0">
                  <a:pos x="connsiteX3" y="connsiteY3"/>
                </a:cxn>
              </a:cxnLst>
              <a:rect l="l" t="t" r="r" b="b"/>
              <a:pathLst>
                <a:path w="251412" h="480334">
                  <a:moveTo>
                    <a:pt x="0" y="0"/>
                  </a:moveTo>
                  <a:lnTo>
                    <a:pt x="251412" y="240167"/>
                  </a:lnTo>
                  <a:lnTo>
                    <a:pt x="0" y="480334"/>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27" name="任意多边形 26"/>
            <p:cNvSpPr/>
            <p:nvPr/>
          </p:nvSpPr>
          <p:spPr>
            <a:xfrm>
              <a:off x="0" y="-78772"/>
              <a:ext cx="602082" cy="1150304"/>
            </a:xfrm>
            <a:custGeom>
              <a:avLst/>
              <a:gdLst>
                <a:gd name="connsiteX0" fmla="*/ 0 w 441911"/>
                <a:gd name="connsiteY0" fmla="*/ 0 h 844290"/>
                <a:gd name="connsiteX1" fmla="*/ 441911 w 441911"/>
                <a:gd name="connsiteY1" fmla="*/ 422145 h 844290"/>
                <a:gd name="connsiteX2" fmla="*/ 0 w 441911"/>
                <a:gd name="connsiteY2" fmla="*/ 844290 h 844290"/>
                <a:gd name="connsiteX3" fmla="*/ 0 w 441911"/>
                <a:gd name="connsiteY3" fmla="*/ 662312 h 844290"/>
                <a:gd name="connsiteX4" fmla="*/ 251412 w 441911"/>
                <a:gd name="connsiteY4" fmla="*/ 422145 h 844290"/>
                <a:gd name="connsiteX5" fmla="*/ 0 w 441911"/>
                <a:gd name="connsiteY5" fmla="*/ 181978 h 844290"/>
                <a:gd name="connsiteX6" fmla="*/ 0 w 441911"/>
                <a:gd name="connsiteY6" fmla="*/ 0 h 8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11" h="844290">
                  <a:moveTo>
                    <a:pt x="0" y="0"/>
                  </a:moveTo>
                  <a:lnTo>
                    <a:pt x="441911" y="422145"/>
                  </a:lnTo>
                  <a:lnTo>
                    <a:pt x="0" y="844290"/>
                  </a:lnTo>
                  <a:lnTo>
                    <a:pt x="0" y="662312"/>
                  </a:lnTo>
                  <a:lnTo>
                    <a:pt x="251412" y="422145"/>
                  </a:lnTo>
                  <a:lnTo>
                    <a:pt x="0" y="181978"/>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grpSp>
      <p:cxnSp>
        <p:nvCxnSpPr>
          <p:cNvPr id="32" name="直接连接符 31"/>
          <p:cNvCxnSpPr/>
          <p:nvPr/>
        </p:nvCxnSpPr>
        <p:spPr>
          <a:xfrm>
            <a:off x="518795" y="1423"/>
            <a:ext cx="11103610"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rotWithShape="1">
          <a:blip r:embed="rId3"/>
          <a:srcRect t="5480"/>
          <a:stretch/>
        </p:blipFill>
        <p:spPr>
          <a:xfrm>
            <a:off x="1059180" y="1124744"/>
            <a:ext cx="4810125" cy="2302986"/>
          </a:xfrm>
          <a:prstGeom prst="rect">
            <a:avLst/>
          </a:prstGeom>
        </p:spPr>
      </p:pic>
      <p:pic>
        <p:nvPicPr>
          <p:cNvPr id="9" name="图片 8"/>
          <p:cNvPicPr>
            <a:picLocks noChangeAspect="1"/>
          </p:cNvPicPr>
          <p:nvPr/>
        </p:nvPicPr>
        <p:blipFill rotWithShape="1">
          <a:blip r:embed="rId4"/>
          <a:srcRect t="5779"/>
          <a:stretch/>
        </p:blipFill>
        <p:spPr>
          <a:xfrm>
            <a:off x="6288405" y="1124743"/>
            <a:ext cx="4387850" cy="2176621"/>
          </a:xfrm>
          <a:prstGeom prst="rect">
            <a:avLst/>
          </a:prstGeom>
        </p:spPr>
      </p:pic>
      <p:pic>
        <p:nvPicPr>
          <p:cNvPr id="13" name="图片 12"/>
          <p:cNvPicPr>
            <a:picLocks noChangeAspect="1"/>
          </p:cNvPicPr>
          <p:nvPr/>
        </p:nvPicPr>
        <p:blipFill rotWithShape="1">
          <a:blip r:embed="rId5"/>
          <a:srcRect t="5263"/>
          <a:stretch/>
        </p:blipFill>
        <p:spPr>
          <a:xfrm>
            <a:off x="1059180" y="3645024"/>
            <a:ext cx="4810760" cy="2322706"/>
          </a:xfrm>
          <a:prstGeom prst="rect">
            <a:avLst/>
          </a:prstGeom>
        </p:spPr>
      </p:pic>
      <p:pic>
        <p:nvPicPr>
          <p:cNvPr id="16" name="图片 15"/>
          <p:cNvPicPr>
            <a:picLocks noChangeAspect="1"/>
          </p:cNvPicPr>
          <p:nvPr/>
        </p:nvPicPr>
        <p:blipFill rotWithShape="1">
          <a:blip r:embed="rId6"/>
          <a:srcRect t="5385"/>
          <a:stretch/>
        </p:blipFill>
        <p:spPr>
          <a:xfrm>
            <a:off x="6288405" y="3645024"/>
            <a:ext cx="4387850" cy="2266826"/>
          </a:xfrm>
          <a:prstGeom prst="rect">
            <a:avLst/>
          </a:prstGeom>
        </p:spPr>
      </p:pic>
    </p:spTree>
    <p:extLst>
      <p:ext uri="{BB962C8B-B14F-4D97-AF65-F5344CB8AC3E}">
        <p14:creationId xmlns:p14="http://schemas.microsoft.com/office/powerpoint/2010/main" val="2758470998"/>
      </p:ext>
    </p:extLst>
  </p:cSld>
  <p:clrMapOvr>
    <a:masterClrMapping/>
  </p:clrMapOvr>
  <mc:AlternateContent xmlns:mc="http://schemas.openxmlformats.org/markup-compatibility/2006" xmlns:p14="http://schemas.microsoft.com/office/powerpoint/2010/main">
    <mc:Choice Requires="p14">
      <p:transition spd="slow" p14:dur="850" advTm="7393">
        <p14:prism/>
      </p:transition>
    </mc:Choice>
    <mc:Fallback xmlns="">
      <p:transition spd="slow" advTm="7393">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6"/>
          <p:cNvSpPr txBox="1"/>
          <p:nvPr/>
        </p:nvSpPr>
        <p:spPr>
          <a:xfrm>
            <a:off x="428625" y="388620"/>
            <a:ext cx="8151495"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4.</a:t>
            </a:r>
            <a:r>
              <a:rPr kumimoji="0" lang="zh-CN" altLang="en-US" sz="2000" b="1" i="0" u="none" strike="noStrike" kern="120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スマート暖房</a:t>
            </a:r>
            <a:r>
              <a:rPr kumimoji="0" lang="ja-JP" altLang="en-US" sz="2000" b="1" i="0" u="none" strike="noStrike" kern="120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リモート</a:t>
            </a:r>
            <a:r>
              <a:rPr kumimoji="0" lang="zh-CN" altLang="en-US" sz="2000" b="1" i="0" u="none" strike="noStrike" kern="1200" cap="none" spc="0" normalizeH="0" baseline="0" noProof="0" dirty="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管理プラットフォーム</a:t>
            </a:r>
          </a:p>
        </p:txBody>
      </p:sp>
      <p:grpSp>
        <p:nvGrpSpPr>
          <p:cNvPr id="8" name="组合 7"/>
          <p:cNvGrpSpPr/>
          <p:nvPr/>
        </p:nvGrpSpPr>
        <p:grpSpPr>
          <a:xfrm>
            <a:off x="635" y="332105"/>
            <a:ext cx="278765" cy="532130"/>
            <a:chOff x="0" y="-78772"/>
            <a:chExt cx="602082" cy="1150304"/>
          </a:xfrm>
        </p:grpSpPr>
        <p:sp>
          <p:nvSpPr>
            <p:cNvPr id="9" name="任意多边形 8"/>
            <p:cNvSpPr/>
            <p:nvPr/>
          </p:nvSpPr>
          <p:spPr>
            <a:xfrm>
              <a:off x="0" y="256213"/>
              <a:ext cx="251412" cy="480334"/>
            </a:xfrm>
            <a:custGeom>
              <a:avLst/>
              <a:gdLst>
                <a:gd name="connsiteX0" fmla="*/ 0 w 251412"/>
                <a:gd name="connsiteY0" fmla="*/ 0 h 480334"/>
                <a:gd name="connsiteX1" fmla="*/ 251412 w 251412"/>
                <a:gd name="connsiteY1" fmla="*/ 240167 h 480334"/>
                <a:gd name="connsiteX2" fmla="*/ 0 w 251412"/>
                <a:gd name="connsiteY2" fmla="*/ 480334 h 480334"/>
                <a:gd name="connsiteX3" fmla="*/ 0 w 251412"/>
                <a:gd name="connsiteY3" fmla="*/ 0 h 480334"/>
              </a:gdLst>
              <a:ahLst/>
              <a:cxnLst>
                <a:cxn ang="0">
                  <a:pos x="connsiteX0" y="connsiteY0"/>
                </a:cxn>
                <a:cxn ang="0">
                  <a:pos x="connsiteX1" y="connsiteY1"/>
                </a:cxn>
                <a:cxn ang="0">
                  <a:pos x="connsiteX2" y="connsiteY2"/>
                </a:cxn>
                <a:cxn ang="0">
                  <a:pos x="connsiteX3" y="connsiteY3"/>
                </a:cxn>
              </a:cxnLst>
              <a:rect l="l" t="t" r="r" b="b"/>
              <a:pathLst>
                <a:path w="251412" h="480334">
                  <a:moveTo>
                    <a:pt x="0" y="0"/>
                  </a:moveTo>
                  <a:lnTo>
                    <a:pt x="251412" y="240167"/>
                  </a:lnTo>
                  <a:lnTo>
                    <a:pt x="0" y="480334"/>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27" name="任意多边形 26"/>
            <p:cNvSpPr/>
            <p:nvPr/>
          </p:nvSpPr>
          <p:spPr>
            <a:xfrm>
              <a:off x="0" y="-78772"/>
              <a:ext cx="602082" cy="1150304"/>
            </a:xfrm>
            <a:custGeom>
              <a:avLst/>
              <a:gdLst>
                <a:gd name="connsiteX0" fmla="*/ 0 w 441911"/>
                <a:gd name="connsiteY0" fmla="*/ 0 h 844290"/>
                <a:gd name="connsiteX1" fmla="*/ 441911 w 441911"/>
                <a:gd name="connsiteY1" fmla="*/ 422145 h 844290"/>
                <a:gd name="connsiteX2" fmla="*/ 0 w 441911"/>
                <a:gd name="connsiteY2" fmla="*/ 844290 h 844290"/>
                <a:gd name="connsiteX3" fmla="*/ 0 w 441911"/>
                <a:gd name="connsiteY3" fmla="*/ 662312 h 844290"/>
                <a:gd name="connsiteX4" fmla="*/ 251412 w 441911"/>
                <a:gd name="connsiteY4" fmla="*/ 422145 h 844290"/>
                <a:gd name="connsiteX5" fmla="*/ 0 w 441911"/>
                <a:gd name="connsiteY5" fmla="*/ 181978 h 844290"/>
                <a:gd name="connsiteX6" fmla="*/ 0 w 441911"/>
                <a:gd name="connsiteY6" fmla="*/ 0 h 8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11" h="844290">
                  <a:moveTo>
                    <a:pt x="0" y="0"/>
                  </a:moveTo>
                  <a:lnTo>
                    <a:pt x="441911" y="422145"/>
                  </a:lnTo>
                  <a:lnTo>
                    <a:pt x="0" y="844290"/>
                  </a:lnTo>
                  <a:lnTo>
                    <a:pt x="0" y="662312"/>
                  </a:lnTo>
                  <a:lnTo>
                    <a:pt x="251412" y="422145"/>
                  </a:lnTo>
                  <a:lnTo>
                    <a:pt x="0" y="181978"/>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grpSp>
      <p:cxnSp>
        <p:nvCxnSpPr>
          <p:cNvPr id="32" name="直接连接符 31"/>
          <p:cNvCxnSpPr/>
          <p:nvPr/>
        </p:nvCxnSpPr>
        <p:spPr>
          <a:xfrm>
            <a:off x="518795" y="1423"/>
            <a:ext cx="11103610"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rotWithShape="1">
          <a:blip r:embed="rId3"/>
          <a:srcRect t="11757"/>
          <a:stretch/>
        </p:blipFill>
        <p:spPr>
          <a:xfrm>
            <a:off x="259715" y="2060848"/>
            <a:ext cx="7511415" cy="3590652"/>
          </a:xfrm>
          <a:prstGeom prst="rect">
            <a:avLst/>
          </a:prstGeom>
        </p:spPr>
      </p:pic>
      <p:pic>
        <p:nvPicPr>
          <p:cNvPr id="3" name="图片 2"/>
          <p:cNvPicPr>
            <a:picLocks noChangeAspect="1"/>
          </p:cNvPicPr>
          <p:nvPr/>
        </p:nvPicPr>
        <p:blipFill rotWithShape="1">
          <a:blip r:embed="rId4"/>
          <a:srcRect t="13564"/>
          <a:stretch/>
        </p:blipFill>
        <p:spPr>
          <a:xfrm>
            <a:off x="7894955" y="1844824"/>
            <a:ext cx="3692525" cy="1765150"/>
          </a:xfrm>
          <a:prstGeom prst="rect">
            <a:avLst/>
          </a:prstGeom>
        </p:spPr>
      </p:pic>
      <p:pic>
        <p:nvPicPr>
          <p:cNvPr id="6" name="图片 5"/>
          <p:cNvPicPr>
            <a:picLocks noChangeAspect="1"/>
          </p:cNvPicPr>
          <p:nvPr/>
        </p:nvPicPr>
        <p:blipFill rotWithShape="1">
          <a:blip r:embed="rId5"/>
          <a:srcRect t="13065" b="1"/>
          <a:stretch/>
        </p:blipFill>
        <p:spPr>
          <a:xfrm>
            <a:off x="7894955" y="3933056"/>
            <a:ext cx="3691890" cy="1735588"/>
          </a:xfrm>
          <a:prstGeom prst="rect">
            <a:avLst/>
          </a:prstGeom>
        </p:spPr>
      </p:pic>
    </p:spTree>
    <p:extLst>
      <p:ext uri="{BB962C8B-B14F-4D97-AF65-F5344CB8AC3E}">
        <p14:creationId xmlns:p14="http://schemas.microsoft.com/office/powerpoint/2010/main" val="1072818964"/>
      </p:ext>
    </p:extLst>
  </p:cSld>
  <p:clrMapOvr>
    <a:masterClrMapping/>
  </p:clrMapOvr>
  <mc:AlternateContent xmlns:mc="http://schemas.openxmlformats.org/markup-compatibility/2006" xmlns:p14="http://schemas.microsoft.com/office/powerpoint/2010/main">
    <mc:Choice Requires="p14">
      <p:transition spd="slow" p14:dur="850" advTm="7393">
        <p14:prism/>
      </p:transition>
    </mc:Choice>
    <mc:Fallback xmlns="">
      <p:transition spd="slow" advTm="7393">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文本框 9"/>
          <p:cNvSpPr txBox="1"/>
          <p:nvPr/>
        </p:nvSpPr>
        <p:spPr>
          <a:xfrm>
            <a:off x="428625" y="388620"/>
            <a:ext cx="8151495"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5.</a:t>
            </a:r>
            <a:r>
              <a:rPr kumimoji="0" lang="zh-CN" altLang="en-US" sz="2000" b="1" i="0" u="none" strike="noStrike" kern="1200" cap="none" spc="0" normalizeH="0" baseline="0" noProof="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シールド施工管理システム</a:t>
            </a:r>
          </a:p>
        </p:txBody>
      </p:sp>
      <p:grpSp>
        <p:nvGrpSpPr>
          <p:cNvPr id="11" name="组合 10"/>
          <p:cNvGrpSpPr/>
          <p:nvPr/>
        </p:nvGrpSpPr>
        <p:grpSpPr>
          <a:xfrm>
            <a:off x="635" y="332105"/>
            <a:ext cx="278765" cy="532130"/>
            <a:chOff x="0" y="-78772"/>
            <a:chExt cx="602082" cy="1150304"/>
          </a:xfrm>
        </p:grpSpPr>
        <p:sp>
          <p:nvSpPr>
            <p:cNvPr id="12" name="任意多边形 11"/>
            <p:cNvSpPr/>
            <p:nvPr/>
          </p:nvSpPr>
          <p:spPr>
            <a:xfrm>
              <a:off x="0" y="256213"/>
              <a:ext cx="251412" cy="480334"/>
            </a:xfrm>
            <a:custGeom>
              <a:avLst/>
              <a:gdLst>
                <a:gd name="connsiteX0" fmla="*/ 0 w 251412"/>
                <a:gd name="connsiteY0" fmla="*/ 0 h 480334"/>
                <a:gd name="connsiteX1" fmla="*/ 251412 w 251412"/>
                <a:gd name="connsiteY1" fmla="*/ 240167 h 480334"/>
                <a:gd name="connsiteX2" fmla="*/ 0 w 251412"/>
                <a:gd name="connsiteY2" fmla="*/ 480334 h 480334"/>
                <a:gd name="connsiteX3" fmla="*/ 0 w 251412"/>
                <a:gd name="connsiteY3" fmla="*/ 0 h 480334"/>
              </a:gdLst>
              <a:ahLst/>
              <a:cxnLst>
                <a:cxn ang="0">
                  <a:pos x="connsiteX0" y="connsiteY0"/>
                </a:cxn>
                <a:cxn ang="0">
                  <a:pos x="connsiteX1" y="connsiteY1"/>
                </a:cxn>
                <a:cxn ang="0">
                  <a:pos x="connsiteX2" y="connsiteY2"/>
                </a:cxn>
                <a:cxn ang="0">
                  <a:pos x="connsiteX3" y="connsiteY3"/>
                </a:cxn>
              </a:cxnLst>
              <a:rect l="l" t="t" r="r" b="b"/>
              <a:pathLst>
                <a:path w="251412" h="480334">
                  <a:moveTo>
                    <a:pt x="0" y="0"/>
                  </a:moveTo>
                  <a:lnTo>
                    <a:pt x="251412" y="240167"/>
                  </a:lnTo>
                  <a:lnTo>
                    <a:pt x="0" y="480334"/>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27" name="任意多边形 26"/>
            <p:cNvSpPr/>
            <p:nvPr/>
          </p:nvSpPr>
          <p:spPr>
            <a:xfrm>
              <a:off x="0" y="-78772"/>
              <a:ext cx="602082" cy="1150304"/>
            </a:xfrm>
            <a:custGeom>
              <a:avLst/>
              <a:gdLst>
                <a:gd name="connsiteX0" fmla="*/ 0 w 441911"/>
                <a:gd name="connsiteY0" fmla="*/ 0 h 844290"/>
                <a:gd name="connsiteX1" fmla="*/ 441911 w 441911"/>
                <a:gd name="connsiteY1" fmla="*/ 422145 h 844290"/>
                <a:gd name="connsiteX2" fmla="*/ 0 w 441911"/>
                <a:gd name="connsiteY2" fmla="*/ 844290 h 844290"/>
                <a:gd name="connsiteX3" fmla="*/ 0 w 441911"/>
                <a:gd name="connsiteY3" fmla="*/ 662312 h 844290"/>
                <a:gd name="connsiteX4" fmla="*/ 251412 w 441911"/>
                <a:gd name="connsiteY4" fmla="*/ 422145 h 844290"/>
                <a:gd name="connsiteX5" fmla="*/ 0 w 441911"/>
                <a:gd name="connsiteY5" fmla="*/ 181978 h 844290"/>
                <a:gd name="connsiteX6" fmla="*/ 0 w 441911"/>
                <a:gd name="connsiteY6" fmla="*/ 0 h 8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11" h="844290">
                  <a:moveTo>
                    <a:pt x="0" y="0"/>
                  </a:moveTo>
                  <a:lnTo>
                    <a:pt x="441911" y="422145"/>
                  </a:lnTo>
                  <a:lnTo>
                    <a:pt x="0" y="844290"/>
                  </a:lnTo>
                  <a:lnTo>
                    <a:pt x="0" y="662312"/>
                  </a:lnTo>
                  <a:lnTo>
                    <a:pt x="251412" y="422145"/>
                  </a:lnTo>
                  <a:lnTo>
                    <a:pt x="0" y="181978"/>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grpSp>
      <p:grpSp>
        <p:nvGrpSpPr>
          <p:cNvPr id="14" name="组合 13"/>
          <p:cNvGrpSpPr/>
          <p:nvPr/>
        </p:nvGrpSpPr>
        <p:grpSpPr>
          <a:xfrm>
            <a:off x="544195" y="903605"/>
            <a:ext cx="11194415" cy="5551170"/>
            <a:chOff x="817" y="1423"/>
            <a:chExt cx="17629" cy="8742"/>
          </a:xfrm>
        </p:grpSpPr>
        <p:sp>
          <p:nvSpPr>
            <p:cNvPr id="15" name="文本框 14"/>
            <p:cNvSpPr txBox="1"/>
            <p:nvPr/>
          </p:nvSpPr>
          <p:spPr>
            <a:xfrm>
              <a:off x="17048" y="9779"/>
              <a:ext cx="1398" cy="386"/>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sym typeface="+mn-ea"/>
                </a:rPr>
                <a:t>2020-06-20</a:t>
              </a:r>
            </a:p>
          </p:txBody>
        </p:sp>
        <p:cxnSp>
          <p:nvCxnSpPr>
            <p:cNvPr id="32" name="直接连接符 31"/>
            <p:cNvCxnSpPr/>
            <p:nvPr/>
          </p:nvCxnSpPr>
          <p:spPr>
            <a:xfrm>
              <a:off x="817" y="142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2" name="图片 1" descr="K_Z%9DKLW)LR[]OJ{U[J4LS"/>
          <p:cNvPicPr>
            <a:picLocks noChangeAspect="1"/>
          </p:cNvPicPr>
          <p:nvPr/>
        </p:nvPicPr>
        <p:blipFill rotWithShape="1">
          <a:blip r:embed="rId3"/>
          <a:srcRect t="5983"/>
          <a:stretch/>
        </p:blipFill>
        <p:spPr>
          <a:xfrm>
            <a:off x="5991225" y="1196752"/>
            <a:ext cx="4791710" cy="2421478"/>
          </a:xfrm>
          <a:prstGeom prst="rect">
            <a:avLst/>
          </a:prstGeom>
        </p:spPr>
      </p:pic>
      <p:pic>
        <p:nvPicPr>
          <p:cNvPr id="4" name="图片 3" descr="S7PQ5I09[FJHIGIHZU9$]I1"/>
          <p:cNvPicPr>
            <a:picLocks noChangeAspect="1"/>
          </p:cNvPicPr>
          <p:nvPr/>
        </p:nvPicPr>
        <p:blipFill rotWithShape="1">
          <a:blip r:embed="rId4"/>
          <a:srcRect t="3187"/>
          <a:stretch/>
        </p:blipFill>
        <p:spPr>
          <a:xfrm>
            <a:off x="1223645" y="1124744"/>
            <a:ext cx="4711065" cy="2493486"/>
          </a:xfrm>
          <a:prstGeom prst="rect">
            <a:avLst/>
          </a:prstGeom>
        </p:spPr>
      </p:pic>
      <p:pic>
        <p:nvPicPr>
          <p:cNvPr id="5" name="图片 4" descr="JMUO){VE1_H`GN0OTKDJ96O"/>
          <p:cNvPicPr>
            <a:picLocks noChangeAspect="1"/>
          </p:cNvPicPr>
          <p:nvPr/>
        </p:nvPicPr>
        <p:blipFill rotWithShape="1">
          <a:blip r:embed="rId5"/>
          <a:srcRect t="2673"/>
          <a:stretch/>
        </p:blipFill>
        <p:spPr>
          <a:xfrm>
            <a:off x="1223645" y="3717032"/>
            <a:ext cx="4711065" cy="2441833"/>
          </a:xfrm>
          <a:prstGeom prst="rect">
            <a:avLst/>
          </a:prstGeom>
        </p:spPr>
      </p:pic>
      <p:pic>
        <p:nvPicPr>
          <p:cNvPr id="9" name="图片 8" descr="XTL8DQ1E1F05[KLH$N01I}7"/>
          <p:cNvPicPr>
            <a:picLocks noChangeAspect="1"/>
          </p:cNvPicPr>
          <p:nvPr/>
        </p:nvPicPr>
        <p:blipFill rotWithShape="1">
          <a:blip r:embed="rId6"/>
          <a:srcRect t="3711"/>
          <a:stretch/>
        </p:blipFill>
        <p:spPr>
          <a:xfrm>
            <a:off x="6026517" y="3861047"/>
            <a:ext cx="4791075" cy="2319769"/>
          </a:xfrm>
          <a:prstGeom prst="rect">
            <a:avLst/>
          </a:prstGeom>
        </p:spPr>
      </p:pic>
    </p:spTree>
    <p:extLst>
      <p:ext uri="{BB962C8B-B14F-4D97-AF65-F5344CB8AC3E}">
        <p14:creationId xmlns:p14="http://schemas.microsoft.com/office/powerpoint/2010/main" val="1917247448"/>
      </p:ext>
    </p:extLst>
  </p:cSld>
  <p:clrMapOvr>
    <a:masterClrMapping/>
  </p:clrMapOvr>
  <mc:AlternateContent xmlns:mc="http://schemas.openxmlformats.org/markup-compatibility/2006" xmlns:p14="http://schemas.microsoft.com/office/powerpoint/2010/main">
    <mc:Choice Requires="p14">
      <p:transition spd="slow" p14:dur="850" advTm="7654">
        <p14:prism/>
      </p:transition>
    </mc:Choice>
    <mc:Fallback xmlns="">
      <p:transition spd="slow" advTm="7654">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normAutofit/>
          </a:bodyPr>
          <a:lstStyle/>
          <a:p>
            <a:r>
              <a:rPr lang="fr-FR" b="1" dirty="0">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PcVue </a:t>
            </a:r>
            <a:r>
              <a:rPr lang="en-US" altLang="ja-JP" b="1" dirty="0">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Japan</a:t>
            </a:r>
            <a:r>
              <a:rPr lang="ja-JP" altLang="en-US" b="1" dirty="0">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の取組み課題</a:t>
            </a:r>
            <a:endParaRPr lang="fr-FR" b="1" dirty="0">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endParaRPr>
          </a:p>
        </p:txBody>
      </p:sp>
      <p:pic>
        <p:nvPicPr>
          <p:cNvPr id="2" name="Image 1"/>
          <p:cNvPicPr>
            <a:picLocks noChangeAspect="1"/>
          </p:cNvPicPr>
          <p:nvPr/>
        </p:nvPicPr>
        <p:blipFill>
          <a:blip r:embed="rId3"/>
          <a:stretch>
            <a:fillRect/>
          </a:stretch>
        </p:blipFill>
        <p:spPr>
          <a:xfrm>
            <a:off x="2093795" y="980728"/>
            <a:ext cx="8004409" cy="4910680"/>
          </a:xfrm>
          <a:prstGeom prst="rect">
            <a:avLst/>
          </a:prstGeom>
        </p:spPr>
      </p:pic>
      <p:sp>
        <p:nvSpPr>
          <p:cNvPr id="3" name="テキスト ボックス 2">
            <a:extLst>
              <a:ext uri="{FF2B5EF4-FFF2-40B4-BE49-F238E27FC236}">
                <a16:creationId xmlns:a16="http://schemas.microsoft.com/office/drawing/2014/main" id="{657575A6-E91E-45C2-87C7-F4EBDD4BE573}"/>
              </a:ext>
            </a:extLst>
          </p:cNvPr>
          <p:cNvSpPr txBox="1"/>
          <p:nvPr/>
        </p:nvSpPr>
        <p:spPr>
          <a:xfrm>
            <a:off x="9336360" y="3913466"/>
            <a:ext cx="1368152" cy="374571"/>
          </a:xfrm>
          <a:prstGeom prst="roundRect">
            <a:avLst/>
          </a:prstGeom>
          <a:solidFill>
            <a:srgbClr val="CC2412"/>
          </a:solidFill>
        </p:spPr>
        <p:txBody>
          <a:bodyPr wrap="square" rtlCol="0">
            <a:spAutoFit/>
          </a:bodyPr>
          <a:lstStyle/>
          <a:p>
            <a:pPr algn="ctr"/>
            <a:r>
              <a:rPr kumimoji="1" lang="en-US" altLang="ja-JP" sz="1600" b="1" dirty="0">
                <a:solidFill>
                  <a:schemeClr val="bg1"/>
                </a:solidFill>
                <a:effectLst>
                  <a:outerShdw blurRad="38100" dist="38100" dir="2700000" algn="tl">
                    <a:srgbClr val="000000">
                      <a:alpha val="43137"/>
                    </a:srgbClr>
                  </a:outerShdw>
                </a:effectLst>
              </a:rPr>
              <a:t>PcVue</a:t>
            </a:r>
            <a:r>
              <a:rPr kumimoji="1" lang="ja-JP" altLang="en-US" sz="1600" b="1" dirty="0">
                <a:solidFill>
                  <a:schemeClr val="bg1"/>
                </a:solidFill>
                <a:effectLst>
                  <a:outerShdw blurRad="38100" dist="38100" dir="2700000" algn="tl">
                    <a:srgbClr val="000000">
                      <a:alpha val="43137"/>
                    </a:srgbClr>
                  </a:outerShdw>
                </a:effectLst>
              </a:rPr>
              <a:t>強み</a:t>
            </a:r>
          </a:p>
        </p:txBody>
      </p:sp>
      <p:sp>
        <p:nvSpPr>
          <p:cNvPr id="5" name="テキスト ボックス 4">
            <a:extLst>
              <a:ext uri="{FF2B5EF4-FFF2-40B4-BE49-F238E27FC236}">
                <a16:creationId xmlns:a16="http://schemas.microsoft.com/office/drawing/2014/main" id="{D5AF925D-ACE5-4939-BA0F-897D173F2335}"/>
              </a:ext>
            </a:extLst>
          </p:cNvPr>
          <p:cNvSpPr txBox="1"/>
          <p:nvPr/>
        </p:nvSpPr>
        <p:spPr>
          <a:xfrm>
            <a:off x="8850306" y="3595075"/>
            <a:ext cx="2214246" cy="340519"/>
          </a:xfrm>
          <a:prstGeom prst="roundRect">
            <a:avLst/>
          </a:prstGeom>
          <a:noFill/>
        </p:spPr>
        <p:txBody>
          <a:bodyPr wrap="square" rtlCol="0">
            <a:spAutoFit/>
          </a:bodyPr>
          <a:lstStyle/>
          <a:p>
            <a:pPr algn="ctr"/>
            <a:r>
              <a:rPr kumimoji="1" lang="ja-JP" altLang="en-US" sz="1400" b="1" dirty="0">
                <a:solidFill>
                  <a:srgbClr val="CC2412"/>
                </a:solidFill>
                <a:effectLst>
                  <a:outerShdw blurRad="38100" dist="38100" dir="2700000" algn="tl">
                    <a:srgbClr val="000000">
                      <a:alpha val="43137"/>
                    </a:srgbClr>
                  </a:outerShdw>
                </a:effectLst>
              </a:rPr>
              <a:t>大規模化・多種接続</a:t>
            </a:r>
          </a:p>
        </p:txBody>
      </p:sp>
      <p:sp>
        <p:nvSpPr>
          <p:cNvPr id="7" name="テキスト ボックス 6">
            <a:extLst>
              <a:ext uri="{FF2B5EF4-FFF2-40B4-BE49-F238E27FC236}">
                <a16:creationId xmlns:a16="http://schemas.microsoft.com/office/drawing/2014/main" id="{46D1D85E-6381-4CE5-981D-978B58B55F5F}"/>
              </a:ext>
            </a:extLst>
          </p:cNvPr>
          <p:cNvSpPr txBox="1"/>
          <p:nvPr/>
        </p:nvSpPr>
        <p:spPr>
          <a:xfrm>
            <a:off x="8299177" y="2050215"/>
            <a:ext cx="3269431" cy="374571"/>
          </a:xfrm>
          <a:prstGeom prst="roundRect">
            <a:avLst/>
          </a:prstGeom>
          <a:noFill/>
        </p:spPr>
        <p:txBody>
          <a:bodyPr wrap="square" rtlCol="0">
            <a:spAutoFit/>
          </a:bodyPr>
          <a:lstStyle/>
          <a:p>
            <a:pPr algn="ctr"/>
            <a:r>
              <a:rPr kumimoji="1" lang="ja-JP" altLang="en-US" sz="1600" dirty="0">
                <a:solidFill>
                  <a:srgbClr val="0070C0"/>
                </a:solidFill>
                <a:effectLst>
                  <a:outerShdw blurRad="38100" dist="38100" dir="2700000" algn="tl">
                    <a:srgbClr val="000000">
                      <a:alpha val="43137"/>
                    </a:srgbClr>
                  </a:outerShdw>
                </a:effectLst>
              </a:rPr>
              <a:t>⇒ </a:t>
            </a:r>
            <a:r>
              <a:rPr kumimoji="1" lang="en-US" altLang="ja-JP" sz="1600" u="sng" dirty="0">
                <a:solidFill>
                  <a:srgbClr val="0070C0"/>
                </a:solidFill>
                <a:effectLst>
                  <a:outerShdw blurRad="38100" dist="38100" dir="2700000" algn="tl">
                    <a:srgbClr val="000000">
                      <a:alpha val="43137"/>
                    </a:srgbClr>
                  </a:outerShdw>
                </a:effectLst>
              </a:rPr>
              <a:t>SNMP</a:t>
            </a:r>
            <a:r>
              <a:rPr kumimoji="1" lang="ja-JP" altLang="en-US" sz="1600" u="sng" dirty="0">
                <a:solidFill>
                  <a:srgbClr val="0070C0"/>
                </a:solidFill>
                <a:effectLst>
                  <a:outerShdw blurRad="38100" dist="38100" dir="2700000" algn="tl">
                    <a:srgbClr val="000000">
                      <a:alpha val="43137"/>
                    </a:srgbClr>
                  </a:outerShdw>
                </a:effectLst>
              </a:rPr>
              <a:t>･</a:t>
            </a:r>
            <a:r>
              <a:rPr kumimoji="1" lang="en-US" altLang="ja-JP" sz="1600" u="sng" dirty="0">
                <a:solidFill>
                  <a:srgbClr val="0070C0"/>
                </a:solidFill>
                <a:effectLst>
                  <a:outerShdw blurRad="38100" dist="38100" dir="2700000" algn="tl">
                    <a:srgbClr val="000000">
                      <a:alpha val="43137"/>
                    </a:srgbClr>
                  </a:outerShdw>
                </a:effectLst>
              </a:rPr>
              <a:t>Universal Data Connector</a:t>
            </a:r>
            <a:endParaRPr kumimoji="1" lang="ja-JP" altLang="en-US" sz="1600" u="sng" dirty="0">
              <a:solidFill>
                <a:srgbClr val="0070C0"/>
              </a:solidFill>
              <a:effectLst>
                <a:outerShdw blurRad="38100" dist="38100" dir="2700000" algn="tl">
                  <a:srgbClr val="000000">
                    <a:alpha val="43137"/>
                  </a:srgbClr>
                </a:outerShdw>
              </a:effectLst>
            </a:endParaRPr>
          </a:p>
        </p:txBody>
      </p:sp>
      <p:sp>
        <p:nvSpPr>
          <p:cNvPr id="9" name="テキスト ボックス 8">
            <a:extLst>
              <a:ext uri="{FF2B5EF4-FFF2-40B4-BE49-F238E27FC236}">
                <a16:creationId xmlns:a16="http://schemas.microsoft.com/office/drawing/2014/main" id="{4EF31BF2-AB5C-436D-B4CF-81ED5C7580A6}"/>
              </a:ext>
            </a:extLst>
          </p:cNvPr>
          <p:cNvSpPr txBox="1"/>
          <p:nvPr/>
        </p:nvSpPr>
        <p:spPr>
          <a:xfrm>
            <a:off x="3922258" y="993202"/>
            <a:ext cx="1489666" cy="340519"/>
          </a:xfrm>
          <a:prstGeom prst="roundRect">
            <a:avLst/>
          </a:prstGeom>
          <a:noFill/>
        </p:spPr>
        <p:txBody>
          <a:bodyPr wrap="square" rtlCol="0">
            <a:spAutoFit/>
          </a:bodyPr>
          <a:lstStyle/>
          <a:p>
            <a:pPr algn="ctr"/>
            <a:r>
              <a:rPr kumimoji="1" lang="ja-JP" altLang="en-US" sz="1400" b="1" dirty="0">
                <a:solidFill>
                  <a:srgbClr val="CC2412"/>
                </a:solidFill>
                <a:effectLst>
                  <a:outerShdw blurRad="38100" dist="38100" dir="2700000" algn="tl">
                    <a:srgbClr val="000000">
                      <a:alpha val="43137"/>
                    </a:srgbClr>
                  </a:outerShdw>
                </a:effectLst>
              </a:rPr>
              <a:t>システム統合</a:t>
            </a:r>
          </a:p>
        </p:txBody>
      </p:sp>
      <p:sp>
        <p:nvSpPr>
          <p:cNvPr id="10" name="テキスト ボックス 9">
            <a:extLst>
              <a:ext uri="{FF2B5EF4-FFF2-40B4-BE49-F238E27FC236}">
                <a16:creationId xmlns:a16="http://schemas.microsoft.com/office/drawing/2014/main" id="{FD782A1A-9524-4E64-B870-52B031517852}"/>
              </a:ext>
            </a:extLst>
          </p:cNvPr>
          <p:cNvSpPr txBox="1"/>
          <p:nvPr/>
        </p:nvSpPr>
        <p:spPr>
          <a:xfrm>
            <a:off x="4043772" y="1284011"/>
            <a:ext cx="1368152" cy="374571"/>
          </a:xfrm>
          <a:prstGeom prst="roundRect">
            <a:avLst/>
          </a:prstGeom>
          <a:solidFill>
            <a:srgbClr val="CC2412"/>
          </a:solidFill>
        </p:spPr>
        <p:txBody>
          <a:bodyPr wrap="square" rtlCol="0">
            <a:spAutoFit/>
          </a:bodyPr>
          <a:lstStyle/>
          <a:p>
            <a:pPr algn="ctr"/>
            <a:r>
              <a:rPr kumimoji="1" lang="en-US" altLang="ja-JP" sz="1600" b="1" dirty="0">
                <a:solidFill>
                  <a:schemeClr val="bg1"/>
                </a:solidFill>
                <a:effectLst>
                  <a:outerShdw blurRad="38100" dist="38100" dir="2700000" algn="tl">
                    <a:srgbClr val="000000">
                      <a:alpha val="43137"/>
                    </a:srgbClr>
                  </a:outerShdw>
                </a:effectLst>
              </a:rPr>
              <a:t>PcVue</a:t>
            </a:r>
            <a:r>
              <a:rPr kumimoji="1" lang="ja-JP" altLang="en-US" sz="1600" b="1" dirty="0">
                <a:solidFill>
                  <a:schemeClr val="bg1"/>
                </a:solidFill>
                <a:effectLst>
                  <a:outerShdw blurRad="38100" dist="38100" dir="2700000" algn="tl">
                    <a:srgbClr val="000000">
                      <a:alpha val="43137"/>
                    </a:srgbClr>
                  </a:outerShdw>
                </a:effectLst>
              </a:rPr>
              <a:t>強み</a:t>
            </a:r>
          </a:p>
        </p:txBody>
      </p:sp>
      <p:sp>
        <p:nvSpPr>
          <p:cNvPr id="11" name="テキスト ボックス 10">
            <a:extLst>
              <a:ext uri="{FF2B5EF4-FFF2-40B4-BE49-F238E27FC236}">
                <a16:creationId xmlns:a16="http://schemas.microsoft.com/office/drawing/2014/main" id="{AAB882AF-3C99-47AE-B1C6-C40F74DEC9AC}"/>
              </a:ext>
            </a:extLst>
          </p:cNvPr>
          <p:cNvSpPr txBox="1"/>
          <p:nvPr/>
        </p:nvSpPr>
        <p:spPr>
          <a:xfrm>
            <a:off x="407368" y="3932784"/>
            <a:ext cx="4320480" cy="523220"/>
          </a:xfrm>
          <a:prstGeom prst="rect">
            <a:avLst/>
          </a:prstGeom>
          <a:solidFill>
            <a:schemeClr val="bg1"/>
          </a:solidFill>
        </p:spPr>
        <p:txBody>
          <a:bodyPr wrap="square" rtlCol="0">
            <a:spAutoFit/>
          </a:bodyPr>
          <a:lstStyle/>
          <a:p>
            <a:pPr algn="ctr"/>
            <a:r>
              <a:rPr kumimoji="1" lang="en-US" altLang="ja-JP" sz="1400" dirty="0">
                <a:solidFill>
                  <a:srgbClr val="FF0000"/>
                </a:solidFill>
              </a:rPr>
              <a:t>Web3D</a:t>
            </a:r>
            <a:r>
              <a:rPr kumimoji="1" lang="ja-JP" altLang="en-US" sz="1400" dirty="0">
                <a:solidFill>
                  <a:srgbClr val="FF0000"/>
                </a:solidFill>
              </a:rPr>
              <a:t>画面対応・大規模 </a:t>
            </a:r>
            <a:r>
              <a:rPr kumimoji="1" lang="en-US" altLang="ja-JP" sz="1400" dirty="0">
                <a:solidFill>
                  <a:srgbClr val="FF0000"/>
                </a:solidFill>
              </a:rPr>
              <a:t>Database</a:t>
            </a:r>
            <a:r>
              <a:rPr kumimoji="1" lang="ja-JP" altLang="en-US" sz="1400" dirty="0">
                <a:solidFill>
                  <a:srgbClr val="FF0000"/>
                </a:solidFill>
              </a:rPr>
              <a:t>化の信頼性向上</a:t>
            </a:r>
            <a:endParaRPr kumimoji="1" lang="en-US" altLang="ja-JP" sz="1400" dirty="0">
              <a:solidFill>
                <a:srgbClr val="FF0000"/>
              </a:solidFill>
            </a:endParaRPr>
          </a:p>
          <a:p>
            <a:pPr algn="ctr"/>
            <a:r>
              <a:rPr kumimoji="1" lang="ja-JP" altLang="en-US" sz="1400" dirty="0">
                <a:solidFill>
                  <a:srgbClr val="FF0000"/>
                </a:solidFill>
              </a:rPr>
              <a:t>⇒</a:t>
            </a:r>
            <a:r>
              <a:rPr kumimoji="1" lang="en-US" altLang="ja-JP" sz="1400" dirty="0">
                <a:solidFill>
                  <a:srgbClr val="FF0000"/>
                </a:solidFill>
              </a:rPr>
              <a:t>SCADA</a:t>
            </a:r>
            <a:r>
              <a:rPr kumimoji="1" lang="ja-JP" altLang="en-US" sz="1400" dirty="0">
                <a:solidFill>
                  <a:srgbClr val="FF0000"/>
                </a:solidFill>
              </a:rPr>
              <a:t>全般の課題</a:t>
            </a:r>
            <a:endParaRPr kumimoji="1" lang="en-US" altLang="ja-JP" sz="1400" dirty="0">
              <a:solidFill>
                <a:srgbClr val="FF0000"/>
              </a:solidFill>
            </a:endParaRPr>
          </a:p>
        </p:txBody>
      </p:sp>
      <p:sp>
        <p:nvSpPr>
          <p:cNvPr id="13" name="テキスト ボックス 12">
            <a:extLst>
              <a:ext uri="{FF2B5EF4-FFF2-40B4-BE49-F238E27FC236}">
                <a16:creationId xmlns:a16="http://schemas.microsoft.com/office/drawing/2014/main" id="{C3F27C1E-2B7A-4F91-BDE9-BB90D761BEF7}"/>
              </a:ext>
            </a:extLst>
          </p:cNvPr>
          <p:cNvSpPr txBox="1"/>
          <p:nvPr/>
        </p:nvSpPr>
        <p:spPr>
          <a:xfrm>
            <a:off x="4259162" y="6104186"/>
            <a:ext cx="5760640" cy="513993"/>
          </a:xfrm>
          <a:prstGeom prst="parallelogram">
            <a:avLst/>
          </a:prstGeom>
          <a:solidFill>
            <a:srgbClr val="CC2412"/>
          </a:solidFill>
        </p:spPr>
        <p:txBody>
          <a:bodyPr wrap="none" lIns="0" tIns="0" rIns="0" bIns="0" rtlCol="0" anchor="ctr" anchorCtr="0">
            <a:noAutofit/>
          </a:bodyPr>
          <a:lstStyle/>
          <a:p>
            <a:pPr algn="ctr"/>
            <a:r>
              <a:rPr kumimoji="1" lang="ja-JP" altLang="en-US" sz="1800" b="1" dirty="0">
                <a:solidFill>
                  <a:schemeClr val="bg1"/>
                </a:solidFill>
                <a:effectLst>
                  <a:outerShdw blurRad="38100" dist="38100" dir="2700000" algn="tl">
                    <a:srgbClr val="000000">
                      <a:alpha val="43137"/>
                    </a:srgbClr>
                  </a:outerShdw>
                </a:effectLst>
                <a:latin typeface="+mn-ea"/>
              </a:rPr>
              <a:t>課題対応を強化して、</a:t>
            </a:r>
            <a:r>
              <a:rPr kumimoji="1" lang="en-US" altLang="ja-JP" sz="1800" b="1" dirty="0">
                <a:solidFill>
                  <a:schemeClr val="bg1"/>
                </a:solidFill>
                <a:effectLst>
                  <a:outerShdw blurRad="38100" dist="38100" dir="2700000" algn="tl">
                    <a:srgbClr val="000000">
                      <a:alpha val="43137"/>
                    </a:srgbClr>
                  </a:outerShdw>
                </a:effectLst>
                <a:latin typeface="+mn-ea"/>
              </a:rPr>
              <a:t>PcVue</a:t>
            </a:r>
            <a:r>
              <a:rPr kumimoji="1" lang="ja-JP" altLang="en-US" sz="1800" b="1" dirty="0">
                <a:solidFill>
                  <a:schemeClr val="bg1"/>
                </a:solidFill>
                <a:effectLst>
                  <a:outerShdw blurRad="38100" dist="38100" dir="2700000" algn="tl">
                    <a:srgbClr val="000000">
                      <a:alpha val="43137"/>
                    </a:srgbClr>
                  </a:outerShdw>
                </a:effectLst>
                <a:latin typeface="+mn-ea"/>
              </a:rPr>
              <a:t>の汎用性を更に伸ばす</a:t>
            </a:r>
            <a:endParaRPr kumimoji="1" lang="en-US" altLang="ja-JP" sz="1800" b="1" dirty="0">
              <a:solidFill>
                <a:schemeClr val="bg1"/>
              </a:solidFill>
              <a:effectLst>
                <a:outerShdw blurRad="38100" dist="38100" dir="2700000" algn="tl">
                  <a:srgbClr val="000000">
                    <a:alpha val="43137"/>
                  </a:srgbClr>
                </a:outerShdw>
              </a:effectLst>
              <a:latin typeface="+mn-ea"/>
            </a:endParaRPr>
          </a:p>
        </p:txBody>
      </p:sp>
      <p:sp>
        <p:nvSpPr>
          <p:cNvPr id="14" name="テキスト ボックス 13">
            <a:extLst>
              <a:ext uri="{FF2B5EF4-FFF2-40B4-BE49-F238E27FC236}">
                <a16:creationId xmlns:a16="http://schemas.microsoft.com/office/drawing/2014/main" id="{B5C3082F-6BA5-4EFA-82D7-D2B997EB5835}"/>
              </a:ext>
            </a:extLst>
          </p:cNvPr>
          <p:cNvSpPr txBox="1"/>
          <p:nvPr/>
        </p:nvSpPr>
        <p:spPr>
          <a:xfrm>
            <a:off x="7174465" y="980728"/>
            <a:ext cx="3351682" cy="430887"/>
          </a:xfrm>
          <a:prstGeom prst="rect">
            <a:avLst/>
          </a:prstGeom>
          <a:noFill/>
        </p:spPr>
        <p:txBody>
          <a:bodyPr wrap="square" lIns="0" tIns="0" rIns="0" bIns="0" rtlCol="0">
            <a:noAutofit/>
          </a:bodyPr>
          <a:lstStyle/>
          <a:p>
            <a:pPr algn="ctr"/>
            <a:r>
              <a:rPr kumimoji="1" lang="ja-JP" altLang="en-US" sz="1400" dirty="0">
                <a:solidFill>
                  <a:srgbClr val="FF0000"/>
                </a:solidFill>
              </a:rPr>
              <a:t>大規模 </a:t>
            </a:r>
            <a:r>
              <a:rPr kumimoji="1" lang="en-US" altLang="ja-JP" sz="1400" dirty="0">
                <a:solidFill>
                  <a:srgbClr val="FF0000"/>
                </a:solidFill>
              </a:rPr>
              <a:t>Database</a:t>
            </a:r>
            <a:r>
              <a:rPr kumimoji="1" lang="ja-JP" altLang="en-US" sz="1400" dirty="0">
                <a:solidFill>
                  <a:srgbClr val="FF0000"/>
                </a:solidFill>
              </a:rPr>
              <a:t>を活用した</a:t>
            </a:r>
            <a:r>
              <a:rPr kumimoji="1" lang="en-US" altLang="ja-JP" sz="1400" dirty="0">
                <a:solidFill>
                  <a:srgbClr val="FF0000"/>
                </a:solidFill>
              </a:rPr>
              <a:t>Dashboard</a:t>
            </a:r>
            <a:r>
              <a:rPr kumimoji="1" lang="ja-JP" altLang="en-US" sz="1400" dirty="0">
                <a:solidFill>
                  <a:srgbClr val="FF0000"/>
                </a:solidFill>
              </a:rPr>
              <a:t>対応</a:t>
            </a:r>
            <a:endParaRPr kumimoji="1" lang="en-US" altLang="ja-JP" sz="1400" dirty="0">
              <a:solidFill>
                <a:srgbClr val="FF0000"/>
              </a:solidFill>
            </a:endParaRPr>
          </a:p>
          <a:p>
            <a:pPr algn="ctr"/>
            <a:r>
              <a:rPr kumimoji="1" lang="ja-JP" altLang="en-US" sz="1400" dirty="0">
                <a:solidFill>
                  <a:srgbClr val="FF0000"/>
                </a:solidFill>
              </a:rPr>
              <a:t>⇒</a:t>
            </a:r>
            <a:r>
              <a:rPr kumimoji="1" lang="en-US" altLang="ja-JP" sz="1400" dirty="0">
                <a:solidFill>
                  <a:srgbClr val="FF0000"/>
                </a:solidFill>
              </a:rPr>
              <a:t>SCADA</a:t>
            </a:r>
            <a:r>
              <a:rPr kumimoji="1" lang="ja-JP" altLang="en-US" sz="1400" dirty="0">
                <a:solidFill>
                  <a:srgbClr val="FF0000"/>
                </a:solidFill>
              </a:rPr>
              <a:t>全般の課題</a:t>
            </a:r>
            <a:endParaRPr kumimoji="1" lang="en-US" altLang="ja-JP" sz="1400" dirty="0">
              <a:solidFill>
                <a:srgbClr val="FF0000"/>
              </a:solidFill>
            </a:endParaRPr>
          </a:p>
        </p:txBody>
      </p:sp>
      <p:sp>
        <p:nvSpPr>
          <p:cNvPr id="15" name="テキスト ボックス 14">
            <a:extLst>
              <a:ext uri="{FF2B5EF4-FFF2-40B4-BE49-F238E27FC236}">
                <a16:creationId xmlns:a16="http://schemas.microsoft.com/office/drawing/2014/main" id="{8CEB6D2F-CAC1-4598-BBD9-9D6620B00D0B}"/>
              </a:ext>
            </a:extLst>
          </p:cNvPr>
          <p:cNvSpPr txBox="1"/>
          <p:nvPr/>
        </p:nvSpPr>
        <p:spPr>
          <a:xfrm>
            <a:off x="7687790" y="5212981"/>
            <a:ext cx="1727966" cy="374571"/>
          </a:xfrm>
          <a:prstGeom prst="roundRect">
            <a:avLst/>
          </a:prstGeom>
          <a:noFill/>
        </p:spPr>
        <p:txBody>
          <a:bodyPr wrap="square" rtlCol="0">
            <a:spAutoFit/>
          </a:bodyPr>
          <a:lstStyle/>
          <a:p>
            <a:pPr algn="ctr"/>
            <a:r>
              <a:rPr kumimoji="1" lang="ja-JP" altLang="en-US" sz="1600" dirty="0">
                <a:solidFill>
                  <a:srgbClr val="0070C0"/>
                </a:solidFill>
                <a:effectLst>
                  <a:outerShdw blurRad="38100" dist="38100" dir="2700000" algn="tl">
                    <a:srgbClr val="000000">
                      <a:alpha val="43137"/>
                    </a:srgbClr>
                  </a:outerShdw>
                </a:effectLst>
              </a:rPr>
              <a:t>⇒ </a:t>
            </a:r>
            <a:r>
              <a:rPr kumimoji="1" lang="en-US" altLang="ja-JP" sz="1600" u="sng" dirty="0">
                <a:solidFill>
                  <a:srgbClr val="0070C0"/>
                </a:solidFill>
                <a:effectLst>
                  <a:outerShdw blurRad="38100" dist="38100" dir="2700000" algn="tl">
                    <a:srgbClr val="000000">
                      <a:alpha val="43137"/>
                    </a:srgbClr>
                  </a:outerShdw>
                </a:effectLst>
              </a:rPr>
              <a:t>GIS</a:t>
            </a:r>
            <a:r>
              <a:rPr kumimoji="1" lang="ja-JP" altLang="en-US" sz="1600" u="sng" dirty="0">
                <a:solidFill>
                  <a:srgbClr val="0070C0"/>
                </a:solidFill>
                <a:effectLst>
                  <a:outerShdw blurRad="38100" dist="38100" dir="2700000" algn="tl">
                    <a:srgbClr val="000000">
                      <a:alpha val="43137"/>
                    </a:srgbClr>
                  </a:outerShdw>
                </a:effectLst>
              </a:rPr>
              <a:t>･</a:t>
            </a:r>
            <a:r>
              <a:rPr kumimoji="1" lang="en-US" altLang="ja-JP" sz="1600" u="sng" dirty="0" err="1">
                <a:solidFill>
                  <a:srgbClr val="0070C0"/>
                </a:solidFill>
                <a:effectLst>
                  <a:outerShdw blurRad="38100" dist="38100" dir="2700000" algn="tl">
                    <a:srgbClr val="000000">
                      <a:alpha val="43137"/>
                    </a:srgbClr>
                  </a:outerShdw>
                </a:effectLst>
              </a:rPr>
              <a:t>SnapVue</a:t>
            </a:r>
            <a:endParaRPr kumimoji="1" lang="ja-JP" altLang="en-US" sz="1600" u="sng" dirty="0">
              <a:solidFill>
                <a:srgbClr val="0070C0"/>
              </a:solidFill>
              <a:effectLst>
                <a:outerShdw blurRad="38100" dist="38100" dir="2700000" algn="tl">
                  <a:srgbClr val="000000">
                    <a:alpha val="43137"/>
                  </a:srgbClr>
                </a:outerShdw>
              </a:effectLst>
            </a:endParaRPr>
          </a:p>
        </p:txBody>
      </p:sp>
      <p:sp>
        <p:nvSpPr>
          <p:cNvPr id="16" name="テキスト ボックス 15">
            <a:extLst>
              <a:ext uri="{FF2B5EF4-FFF2-40B4-BE49-F238E27FC236}">
                <a16:creationId xmlns:a16="http://schemas.microsoft.com/office/drawing/2014/main" id="{A3EF2BDF-FDB8-4454-88E3-7B69A9E43ED5}"/>
              </a:ext>
            </a:extLst>
          </p:cNvPr>
          <p:cNvSpPr txBox="1"/>
          <p:nvPr/>
        </p:nvSpPr>
        <p:spPr>
          <a:xfrm>
            <a:off x="4799856" y="5490227"/>
            <a:ext cx="1727966" cy="374571"/>
          </a:xfrm>
          <a:prstGeom prst="roundRect">
            <a:avLst/>
          </a:prstGeom>
          <a:noFill/>
        </p:spPr>
        <p:txBody>
          <a:bodyPr wrap="square" rtlCol="0">
            <a:spAutoFit/>
          </a:bodyPr>
          <a:lstStyle/>
          <a:p>
            <a:pPr algn="ctr"/>
            <a:r>
              <a:rPr kumimoji="1" lang="ja-JP" altLang="en-US" sz="1600" dirty="0">
                <a:solidFill>
                  <a:srgbClr val="0070C0"/>
                </a:solidFill>
                <a:effectLst>
                  <a:outerShdw blurRad="38100" dist="38100" dir="2700000" algn="tl">
                    <a:srgbClr val="000000">
                      <a:alpha val="43137"/>
                    </a:srgbClr>
                  </a:outerShdw>
                </a:effectLst>
              </a:rPr>
              <a:t>⇒ </a:t>
            </a:r>
            <a:r>
              <a:rPr kumimoji="1" lang="en-US" altLang="ja-JP" sz="1600" u="sng" dirty="0">
                <a:solidFill>
                  <a:srgbClr val="0070C0"/>
                </a:solidFill>
                <a:effectLst>
                  <a:outerShdw blurRad="38100" dist="38100" dir="2700000" algn="tl">
                    <a:srgbClr val="000000">
                      <a:alpha val="43137"/>
                    </a:srgbClr>
                  </a:outerShdw>
                </a:effectLst>
              </a:rPr>
              <a:t>PcVue</a:t>
            </a:r>
            <a:r>
              <a:rPr kumimoji="1" lang="ja-JP" altLang="en-US" sz="1600" u="sng" dirty="0">
                <a:solidFill>
                  <a:srgbClr val="0070C0"/>
                </a:solidFill>
                <a:effectLst>
                  <a:outerShdw blurRad="38100" dist="38100" dir="2700000" algn="tl">
                    <a:srgbClr val="000000">
                      <a:alpha val="43137"/>
                    </a:srgbClr>
                  </a:outerShdw>
                </a:effectLst>
              </a:rPr>
              <a:t> </a:t>
            </a:r>
            <a:r>
              <a:rPr kumimoji="1" lang="en-US" altLang="ja-JP" sz="1600" u="sng" dirty="0">
                <a:solidFill>
                  <a:srgbClr val="0070C0"/>
                </a:solidFill>
                <a:effectLst>
                  <a:outerShdw blurRad="38100" dist="38100" dir="2700000" algn="tl">
                    <a:srgbClr val="000000">
                      <a:alpha val="43137"/>
                    </a:srgbClr>
                  </a:outerShdw>
                </a:effectLst>
              </a:rPr>
              <a:t>built-in</a:t>
            </a:r>
            <a:endParaRPr kumimoji="1" lang="ja-JP" altLang="en-US" sz="1600" u="sng" dirty="0">
              <a:solidFill>
                <a:srgbClr val="0070C0"/>
              </a:solidFill>
              <a:effectLst>
                <a:outerShdw blurRad="38100" dist="38100" dir="2700000" algn="tl">
                  <a:srgbClr val="000000">
                    <a:alpha val="43137"/>
                  </a:srgbClr>
                </a:outerShdw>
              </a:effectLst>
            </a:endParaRPr>
          </a:p>
        </p:txBody>
      </p:sp>
      <p:sp>
        <p:nvSpPr>
          <p:cNvPr id="19" name="動作設定ボタン: 進む/次へ 18">
            <a:hlinkClick r:id="rId4" action="ppaction://hlinksldjump" highlightClick="1"/>
            <a:extLst>
              <a:ext uri="{FF2B5EF4-FFF2-40B4-BE49-F238E27FC236}">
                <a16:creationId xmlns:a16="http://schemas.microsoft.com/office/drawing/2014/main" id="{4D8544B0-7D54-405E-A531-9AD17A027F73}"/>
              </a:ext>
            </a:extLst>
          </p:cNvPr>
          <p:cNvSpPr/>
          <p:nvPr/>
        </p:nvSpPr>
        <p:spPr>
          <a:xfrm>
            <a:off x="10848528" y="3666136"/>
            <a:ext cx="432048" cy="216296"/>
          </a:xfrm>
          <a:prstGeom prst="actionButtonForwardNex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20" name="動作設定ボタン: 進む/次へ 19">
            <a:hlinkClick r:id="rId5" action="ppaction://hlinksldjump" highlightClick="1"/>
            <a:extLst>
              <a:ext uri="{FF2B5EF4-FFF2-40B4-BE49-F238E27FC236}">
                <a16:creationId xmlns:a16="http://schemas.microsoft.com/office/drawing/2014/main" id="{3CE7D7E4-AECF-4B56-B366-5E5E2223F8E9}"/>
              </a:ext>
            </a:extLst>
          </p:cNvPr>
          <p:cNvSpPr/>
          <p:nvPr/>
        </p:nvSpPr>
        <p:spPr>
          <a:xfrm>
            <a:off x="11496600" y="2155582"/>
            <a:ext cx="432048" cy="216296"/>
          </a:xfrm>
          <a:prstGeom prst="actionButtonForwardNex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21" name="動作設定ボタン: 進む/次へ 20">
            <a:hlinkClick r:id="rId5" action="ppaction://hlinksldjump" highlightClick="1"/>
            <a:extLst>
              <a:ext uri="{FF2B5EF4-FFF2-40B4-BE49-F238E27FC236}">
                <a16:creationId xmlns:a16="http://schemas.microsoft.com/office/drawing/2014/main" id="{0F791DE6-5CC6-4EFD-B674-77E159B6EB8B}"/>
              </a:ext>
            </a:extLst>
          </p:cNvPr>
          <p:cNvSpPr/>
          <p:nvPr/>
        </p:nvSpPr>
        <p:spPr>
          <a:xfrm>
            <a:off x="9358870" y="5332369"/>
            <a:ext cx="432048" cy="216296"/>
          </a:xfrm>
          <a:prstGeom prst="actionButtonForwardNex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22" name="動作設定ボタン: 進む/次へ 21">
            <a:hlinkClick r:id="rId6" action="ppaction://hlinksldjump" highlightClick="1"/>
            <a:extLst>
              <a:ext uri="{FF2B5EF4-FFF2-40B4-BE49-F238E27FC236}">
                <a16:creationId xmlns:a16="http://schemas.microsoft.com/office/drawing/2014/main" id="{9C7FF2BA-C2E7-4BF0-9266-0D8A54E31FB6}"/>
              </a:ext>
            </a:extLst>
          </p:cNvPr>
          <p:cNvSpPr/>
          <p:nvPr/>
        </p:nvSpPr>
        <p:spPr>
          <a:xfrm>
            <a:off x="5231791" y="1955478"/>
            <a:ext cx="432048" cy="216296"/>
          </a:xfrm>
          <a:prstGeom prst="actionButtonForwardNex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554840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1"/>
          </p:nvPr>
        </p:nvSpPr>
        <p:spPr/>
        <p:txBody>
          <a:bodyPr/>
          <a:lstStyle/>
          <a:p>
            <a:endParaRPr lang="fr-FR"/>
          </a:p>
        </p:txBody>
      </p:sp>
      <p:sp>
        <p:nvSpPr>
          <p:cNvPr id="14" name="Espace réservé du texte 13"/>
          <p:cNvSpPr>
            <a:spLocks noGrp="1"/>
          </p:cNvSpPr>
          <p:nvPr>
            <p:ph type="body" idx="15"/>
          </p:nvPr>
        </p:nvSpPr>
        <p:spPr>
          <a:prstGeom prst="rect">
            <a:avLst/>
          </a:prstGeom>
        </p:spPr>
        <p:txBody>
          <a:bodyPr/>
          <a:lstStyle/>
          <a:p>
            <a:pPr marL="0" indent="0">
              <a:buNone/>
            </a:pPr>
            <a:r>
              <a:rPr lang="en-US"/>
              <a:t>Position</a:t>
            </a:r>
            <a:endParaRPr lang="en-US" dirty="0"/>
          </a:p>
        </p:txBody>
      </p:sp>
      <p:sp>
        <p:nvSpPr>
          <p:cNvPr id="4" name="Espace réservé du texte 3"/>
          <p:cNvSpPr>
            <a:spLocks noGrp="1"/>
          </p:cNvSpPr>
          <p:nvPr>
            <p:ph type="body" idx="16"/>
          </p:nvPr>
        </p:nvSpPr>
        <p:spPr/>
        <p:txBody>
          <a:bodyPr/>
          <a:lstStyle/>
          <a:p>
            <a:endParaRPr lang="fr-FR"/>
          </a:p>
        </p:txBody>
      </p:sp>
      <p:sp>
        <p:nvSpPr>
          <p:cNvPr id="5" name="Espace réservé du texte 4"/>
          <p:cNvSpPr>
            <a:spLocks noGrp="1"/>
          </p:cNvSpPr>
          <p:nvPr>
            <p:ph type="body" idx="17"/>
          </p:nvPr>
        </p:nvSpPr>
        <p:spPr/>
        <p:txBody>
          <a:bodyPr/>
          <a:lstStyle/>
          <a:p>
            <a:endParaRPr lang="fr-FR"/>
          </a:p>
        </p:txBody>
      </p:sp>
      <p:sp>
        <p:nvSpPr>
          <p:cNvPr id="2" name="Espace réservé pour une image  1"/>
          <p:cNvSpPr>
            <a:spLocks noGrp="1"/>
          </p:cNvSpPr>
          <p:nvPr>
            <p:ph type="pic" idx="1"/>
          </p:nvPr>
        </p:nvSpPr>
        <p:spPr/>
      </p:sp>
    </p:spTree>
    <p:extLst>
      <p:ext uri="{BB962C8B-B14F-4D97-AF65-F5344CB8AC3E}">
        <p14:creationId xmlns:p14="http://schemas.microsoft.com/office/powerpoint/2010/main" val="3420692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0">
            <a:extLst>
              <a:ext uri="{FF2B5EF4-FFF2-40B4-BE49-F238E27FC236}">
                <a16:creationId xmlns:a16="http://schemas.microsoft.com/office/drawing/2014/main" id="{42376C52-F085-4D10-95AC-C5D55155FEBF}"/>
              </a:ext>
            </a:extLst>
          </p:cNvPr>
          <p:cNvSpPr txBox="1"/>
          <p:nvPr/>
        </p:nvSpPr>
        <p:spPr>
          <a:xfrm>
            <a:off x="119336" y="159602"/>
            <a:ext cx="8151495" cy="398780"/>
          </a:xfrm>
          <a:prstGeom prst="rect">
            <a:avLst/>
          </a:prstGeom>
          <a:noFill/>
        </p:spPr>
        <p:txBody>
          <a:bodyPr wrap="square" rtlCol="0">
            <a:spAutoFit/>
          </a:bodyPr>
          <a:lstStyle/>
          <a:p>
            <a:r>
              <a:rPr lang="zh-CN" sz="2000" b="1" dirty="0">
                <a:solidFill>
                  <a:schemeClr val="bg1"/>
                </a:solidFill>
                <a:latin typeface="Meiryo UI" panose="020B0604030504040204" pitchFamily="50" charset="-128"/>
                <a:ea typeface="Meiryo UI" panose="020B0604030504040204" pitchFamily="50" charset="-128"/>
                <a:cs typeface="微软雅黑" panose="020B0503020204020204" pitchFamily="34" charset="-122"/>
              </a:rPr>
              <a:t>システム構成</a:t>
            </a:r>
          </a:p>
        </p:txBody>
      </p:sp>
      <p:sp>
        <p:nvSpPr>
          <p:cNvPr id="6" name="矩形 33">
            <a:extLst>
              <a:ext uri="{FF2B5EF4-FFF2-40B4-BE49-F238E27FC236}">
                <a16:creationId xmlns:a16="http://schemas.microsoft.com/office/drawing/2014/main" id="{B453892D-7F9D-472B-AC56-1FE2951C197F}"/>
              </a:ext>
            </a:extLst>
          </p:cNvPr>
          <p:cNvSpPr/>
          <p:nvPr/>
        </p:nvSpPr>
        <p:spPr>
          <a:xfrm>
            <a:off x="608330" y="2264410"/>
            <a:ext cx="1026795" cy="2676525"/>
          </a:xfrm>
          <a:prstGeom prst="rect">
            <a:avLst/>
          </a:prstGeom>
          <a:solidFill>
            <a:srgbClr val="2E5999"/>
          </a:solidFill>
          <a:ln w="3175" cap="flat" cmpd="sng" algn="ctr">
            <a:solidFill>
              <a:schemeClr val="bg1"/>
            </a:solidFill>
            <a:prstDash val="solid"/>
            <a:miter lim="800000"/>
          </a:ln>
          <a:effectLst>
            <a:outerShdw blurRad="50800" dist="38100" dir="2700000" algn="tl" rotWithShape="0">
              <a:schemeClr val="accent2">
                <a:alpha val="40000"/>
              </a:schemeClr>
            </a:outerShdw>
          </a:effectLst>
        </p:spPr>
        <p:txBody>
          <a:bodyPr rtlCol="0" anchor="ctr"/>
          <a:lstStyle/>
          <a:p>
            <a:pPr algn="ctr" defTabSz="1219200">
              <a:defRPr/>
            </a:pPr>
            <a:endParaRPr lang="en-US" altLang="zh-CN" sz="1065" b="1" kern="0" dirty="0">
              <a:solidFill>
                <a:schemeClr val="tx1">
                  <a:lumMod val="95000"/>
                  <a:lumOff val="5000"/>
                </a:schemeClr>
              </a:solidFill>
              <a:latin typeface="Meiryo UI" panose="020B0604030504040204" pitchFamily="50" charset="-128"/>
              <a:ea typeface="Meiryo UI" panose="020B0604030504040204" pitchFamily="50" charset="-128"/>
            </a:endParaRPr>
          </a:p>
          <a:p>
            <a:pPr algn="ctr" defTabSz="1219200">
              <a:defRPr/>
            </a:pPr>
            <a:endParaRPr lang="en-US" altLang="zh-CN" sz="1065" b="1" kern="0" dirty="0">
              <a:solidFill>
                <a:schemeClr val="tx1">
                  <a:lumMod val="95000"/>
                  <a:lumOff val="5000"/>
                </a:schemeClr>
              </a:solidFill>
              <a:latin typeface="Meiryo UI" panose="020B0604030504040204" pitchFamily="50" charset="-128"/>
              <a:ea typeface="Meiryo UI" panose="020B0604030504040204" pitchFamily="50" charset="-128"/>
            </a:endParaRPr>
          </a:p>
          <a:p>
            <a:pPr algn="ctr" defTabSz="1219200">
              <a:defRPr/>
            </a:pPr>
            <a:endParaRPr lang="en-US" altLang="zh-CN" sz="1065" b="1" kern="0" dirty="0">
              <a:solidFill>
                <a:schemeClr val="tx1">
                  <a:lumMod val="95000"/>
                  <a:lumOff val="5000"/>
                </a:schemeClr>
              </a:solidFill>
              <a:latin typeface="Meiryo UI" panose="020B0604030504040204" pitchFamily="50" charset="-128"/>
              <a:ea typeface="Meiryo UI" panose="020B0604030504040204" pitchFamily="50" charset="-128"/>
            </a:endParaRPr>
          </a:p>
          <a:p>
            <a:pPr algn="ctr" defTabSz="1219200">
              <a:lnSpc>
                <a:spcPct val="150000"/>
              </a:lnSpc>
              <a:defRPr/>
            </a:pPr>
            <a:r>
              <a:rPr lang="en-US" altLang="zh-CN" sz="1065" b="1" kern="0" dirty="0">
                <a:solidFill>
                  <a:schemeClr val="tx1">
                    <a:lumMod val="95000"/>
                    <a:lumOff val="5000"/>
                  </a:schemeClr>
                </a:solidFill>
                <a:latin typeface="Meiryo UI" panose="020B0604030504040204" pitchFamily="50" charset="-128"/>
                <a:ea typeface="Meiryo UI" panose="020B0604030504040204" pitchFamily="50" charset="-128"/>
              </a:rPr>
              <a:t> </a:t>
            </a:r>
            <a:endParaRPr lang="zh-CN" altLang="en-US" sz="1065" b="1" kern="0" dirty="0">
              <a:solidFill>
                <a:schemeClr val="tx1">
                  <a:lumMod val="95000"/>
                  <a:lumOff val="5000"/>
                </a:schemeClr>
              </a:solidFill>
              <a:latin typeface="Meiryo UI" panose="020B0604030504040204" pitchFamily="50" charset="-128"/>
              <a:ea typeface="Meiryo UI" panose="020B0604030504040204" pitchFamily="50" charset="-128"/>
            </a:endParaRPr>
          </a:p>
          <a:p>
            <a:pPr algn="ctr" defTabSz="1219200">
              <a:lnSpc>
                <a:spcPct val="150000"/>
              </a:lnSpc>
              <a:defRPr/>
            </a:pPr>
            <a:endParaRPr lang="en-US" altLang="zh-CN" sz="1065" b="1" kern="0" dirty="0">
              <a:solidFill>
                <a:schemeClr val="tx1">
                  <a:lumMod val="95000"/>
                  <a:lumOff val="5000"/>
                </a:schemeClr>
              </a:solidFill>
              <a:latin typeface="Meiryo UI" panose="020B0604030504040204" pitchFamily="50" charset="-128"/>
              <a:ea typeface="Meiryo UI" panose="020B0604030504040204" pitchFamily="50" charset="-128"/>
            </a:endParaRPr>
          </a:p>
          <a:p>
            <a:pPr algn="ctr" defTabSz="1219200">
              <a:defRPr/>
            </a:pPr>
            <a:endParaRPr lang="en-US" altLang="zh-CN" sz="1065" b="1" kern="0" dirty="0">
              <a:solidFill>
                <a:schemeClr val="tx1">
                  <a:lumMod val="95000"/>
                  <a:lumOff val="5000"/>
                </a:schemeClr>
              </a:solidFill>
              <a:latin typeface="Meiryo UI" panose="020B0604030504040204" pitchFamily="50" charset="-128"/>
              <a:ea typeface="Meiryo UI" panose="020B0604030504040204" pitchFamily="50" charset="-128"/>
            </a:endParaRPr>
          </a:p>
          <a:p>
            <a:pPr algn="ctr" defTabSz="1219200">
              <a:defRPr/>
            </a:pPr>
            <a:endParaRPr lang="en-US" altLang="zh-CN" sz="1200" b="1" kern="0" dirty="0" err="1">
              <a:solidFill>
                <a:schemeClr val="bg1"/>
              </a:solidFill>
              <a:latin typeface="Meiryo UI" panose="020B0604030504040204" pitchFamily="50" charset="-128"/>
              <a:ea typeface="Meiryo UI" panose="020B0604030504040204" pitchFamily="50" charset="-128"/>
            </a:endParaRPr>
          </a:p>
          <a:p>
            <a:pPr algn="ctr" defTabSz="1219200">
              <a:defRPr/>
            </a:pPr>
            <a:endParaRPr lang="en-US" altLang="zh-CN" sz="1200" b="1" kern="0" dirty="0" err="1">
              <a:solidFill>
                <a:schemeClr val="bg1"/>
              </a:solidFill>
              <a:latin typeface="Meiryo UI" panose="020B0604030504040204" pitchFamily="50" charset="-128"/>
              <a:ea typeface="Meiryo UI" panose="020B0604030504040204" pitchFamily="50" charset="-128"/>
            </a:endParaRPr>
          </a:p>
          <a:p>
            <a:pPr algn="ctr" defTabSz="1219200">
              <a:defRPr/>
            </a:pPr>
            <a:endParaRPr lang="en-US" altLang="zh-CN" sz="1200" b="1" kern="0" dirty="0" err="1">
              <a:solidFill>
                <a:schemeClr val="bg1"/>
              </a:solidFill>
              <a:latin typeface="Meiryo UI" panose="020B0604030504040204" pitchFamily="50" charset="-128"/>
              <a:ea typeface="Meiryo UI" panose="020B0604030504040204" pitchFamily="50" charset="-128"/>
            </a:endParaRPr>
          </a:p>
          <a:p>
            <a:pPr algn="ctr" defTabSz="1219200">
              <a:defRPr/>
            </a:pPr>
            <a:endParaRPr lang="en-US" altLang="zh-CN" sz="1200" b="1" kern="0" dirty="0" err="1">
              <a:solidFill>
                <a:schemeClr val="bg1"/>
              </a:solidFill>
              <a:latin typeface="Meiryo UI" panose="020B0604030504040204" pitchFamily="50" charset="-128"/>
              <a:ea typeface="Meiryo UI" panose="020B0604030504040204" pitchFamily="50" charset="-128"/>
            </a:endParaRPr>
          </a:p>
          <a:p>
            <a:pPr algn="ctr" defTabSz="1219200">
              <a:defRPr/>
            </a:pPr>
            <a:r>
              <a:rPr lang="en-US" altLang="ja-JP" sz="1200" b="1" kern="0" dirty="0">
                <a:solidFill>
                  <a:schemeClr val="bg1"/>
                </a:solidFill>
                <a:latin typeface="Meiryo UI" panose="020B0604030504040204" pitchFamily="50" charset="-128"/>
                <a:ea typeface="Meiryo UI" panose="020B0604030504040204" pitchFamily="50" charset="-128"/>
              </a:rPr>
              <a:t>PcVue</a:t>
            </a:r>
          </a:p>
          <a:p>
            <a:pPr algn="ctr" defTabSz="1219200">
              <a:defRPr/>
            </a:pPr>
            <a:r>
              <a:rPr lang="en-US" altLang="zh-CN" sz="1200" b="1" kern="0" dirty="0">
                <a:solidFill>
                  <a:schemeClr val="bg1"/>
                </a:solidFill>
                <a:latin typeface="Meiryo UI" panose="020B0604030504040204" pitchFamily="50" charset="-128"/>
                <a:ea typeface="Meiryo UI" panose="020B0604030504040204" pitchFamily="50" charset="-128"/>
              </a:rPr>
              <a:t>Portal</a:t>
            </a:r>
          </a:p>
        </p:txBody>
      </p:sp>
      <p:sp>
        <p:nvSpPr>
          <p:cNvPr id="7" name="矩形 39">
            <a:extLst>
              <a:ext uri="{FF2B5EF4-FFF2-40B4-BE49-F238E27FC236}">
                <a16:creationId xmlns:a16="http://schemas.microsoft.com/office/drawing/2014/main" id="{69264944-4B2F-4FE7-919A-3E977EBFF474}"/>
              </a:ext>
            </a:extLst>
          </p:cNvPr>
          <p:cNvSpPr/>
          <p:nvPr/>
        </p:nvSpPr>
        <p:spPr>
          <a:xfrm>
            <a:off x="608330" y="1025525"/>
            <a:ext cx="1026795" cy="981075"/>
          </a:xfrm>
          <a:prstGeom prst="rect">
            <a:avLst/>
          </a:prstGeom>
          <a:solidFill>
            <a:srgbClr val="1FA7CE"/>
          </a:solidFill>
          <a:ln w="3175" cap="flat" cmpd="sng" algn="ctr">
            <a:solidFill>
              <a:schemeClr val="bg1"/>
            </a:solidFill>
            <a:prstDash val="solid"/>
            <a:miter lim="800000"/>
          </a:ln>
          <a:effectLst>
            <a:outerShdw blurRad="50800" dist="38100" dir="2700000" algn="tl" rotWithShape="0">
              <a:schemeClr val="accent2">
                <a:alpha val="40000"/>
              </a:schemeClr>
            </a:outerShdw>
          </a:effectLst>
        </p:spPr>
        <p:txBody>
          <a:bodyPr rtlCol="0" anchor="ctr"/>
          <a:lstStyle/>
          <a:p>
            <a:pPr algn="ctr"/>
            <a:endParaRPr lang="zh-CN" altLang="en-US" sz="1400" b="1" kern="0" dirty="0">
              <a:solidFill>
                <a:schemeClr val="bg1"/>
              </a:solidFill>
              <a:latin typeface="Meiryo UI" panose="020B0604030504040204" pitchFamily="50" charset="-128"/>
              <a:ea typeface="Meiryo UI" panose="020B0604030504040204" pitchFamily="50" charset="-128"/>
            </a:endParaRPr>
          </a:p>
        </p:txBody>
      </p:sp>
      <p:sp>
        <p:nvSpPr>
          <p:cNvPr id="8" name="矩形 75">
            <a:extLst>
              <a:ext uri="{FF2B5EF4-FFF2-40B4-BE49-F238E27FC236}">
                <a16:creationId xmlns:a16="http://schemas.microsoft.com/office/drawing/2014/main" id="{7FA40D85-8331-4F04-B492-6CC8127900B2}"/>
              </a:ext>
            </a:extLst>
          </p:cNvPr>
          <p:cNvSpPr/>
          <p:nvPr/>
        </p:nvSpPr>
        <p:spPr>
          <a:xfrm>
            <a:off x="608330" y="5239385"/>
            <a:ext cx="1026795" cy="952500"/>
          </a:xfrm>
          <a:prstGeom prst="rect">
            <a:avLst/>
          </a:prstGeom>
          <a:solidFill>
            <a:srgbClr val="005982"/>
          </a:solidFill>
          <a:ln w="3175" cap="flat" cmpd="sng" algn="ctr">
            <a:solidFill>
              <a:schemeClr val="bg1"/>
            </a:solidFill>
            <a:prstDash val="solid"/>
            <a:miter lim="800000"/>
          </a:ln>
          <a:effectLst>
            <a:outerShdw blurRad="50800" dist="38100" dir="2700000" algn="tl" rotWithShape="0">
              <a:schemeClr val="accent2">
                <a:alpha val="40000"/>
              </a:schemeClr>
            </a:outerShdw>
          </a:effectLst>
        </p:spPr>
        <p:txBody>
          <a:bodyPr rtlCol="0" anchor="ctr"/>
          <a:lstStyle/>
          <a:p>
            <a:pPr algn="ctr"/>
            <a:endParaRPr lang="zh-CN" altLang="en-US" sz="1400" b="1" kern="0" dirty="0">
              <a:solidFill>
                <a:schemeClr val="bg1"/>
              </a:solidFill>
              <a:latin typeface="Meiryo UI" panose="020B0604030504040204" pitchFamily="50" charset="-128"/>
              <a:ea typeface="Meiryo UI" panose="020B0604030504040204" pitchFamily="50" charset="-128"/>
            </a:endParaRPr>
          </a:p>
        </p:txBody>
      </p:sp>
      <p:sp>
        <p:nvSpPr>
          <p:cNvPr id="9" name="文本框 89">
            <a:extLst>
              <a:ext uri="{FF2B5EF4-FFF2-40B4-BE49-F238E27FC236}">
                <a16:creationId xmlns:a16="http://schemas.microsoft.com/office/drawing/2014/main" id="{0E9FA5CB-7723-4FE2-BC52-673B54FAF354}"/>
              </a:ext>
            </a:extLst>
          </p:cNvPr>
          <p:cNvSpPr txBox="1"/>
          <p:nvPr/>
        </p:nvSpPr>
        <p:spPr>
          <a:xfrm>
            <a:off x="3723640" y="5240655"/>
            <a:ext cx="356235" cy="368300"/>
          </a:xfrm>
          <a:prstGeom prst="rect">
            <a:avLst/>
          </a:prstGeom>
          <a:noFill/>
        </p:spPr>
        <p:txBody>
          <a:bodyPr wrap="square" rtlCol="0">
            <a:spAutoFit/>
          </a:bodyPr>
          <a:lstStyle/>
          <a:p>
            <a:pPr lvl="0" algn="l" defTabSz="1219200">
              <a:buClrTx/>
              <a:buSzTx/>
              <a:buFontTx/>
              <a:defRPr/>
            </a:pPr>
            <a:r>
              <a:rPr lang="en-US" altLang="zh-CN" sz="900" kern="0" dirty="0">
                <a:solidFill>
                  <a:srgbClr val="063C7F"/>
                </a:solidFill>
                <a:latin typeface="Meiryo UI" panose="020B0604030504040204" pitchFamily="50" charset="-128"/>
                <a:ea typeface="Meiryo UI" panose="020B0604030504040204" pitchFamily="50" charset="-128"/>
                <a:sym typeface="+mn-ea"/>
              </a:rPr>
              <a:t>API</a:t>
            </a:r>
          </a:p>
        </p:txBody>
      </p:sp>
      <p:sp>
        <p:nvSpPr>
          <p:cNvPr id="10" name="文本框 90">
            <a:extLst>
              <a:ext uri="{FF2B5EF4-FFF2-40B4-BE49-F238E27FC236}">
                <a16:creationId xmlns:a16="http://schemas.microsoft.com/office/drawing/2014/main" id="{FD30D1F0-C4D5-4C1E-83FC-DC4413BBC400}"/>
              </a:ext>
            </a:extLst>
          </p:cNvPr>
          <p:cNvSpPr txBox="1"/>
          <p:nvPr/>
        </p:nvSpPr>
        <p:spPr>
          <a:xfrm>
            <a:off x="6433185" y="5228590"/>
            <a:ext cx="356235" cy="368300"/>
          </a:xfrm>
          <a:prstGeom prst="rect">
            <a:avLst/>
          </a:prstGeom>
          <a:noFill/>
        </p:spPr>
        <p:txBody>
          <a:bodyPr wrap="square" rtlCol="0">
            <a:spAutoFit/>
          </a:bodyPr>
          <a:lstStyle/>
          <a:p>
            <a:pPr lvl="0" algn="l" defTabSz="1219200">
              <a:buClrTx/>
              <a:buSzTx/>
              <a:buFontTx/>
              <a:defRPr/>
            </a:pPr>
            <a:r>
              <a:rPr lang="en-US" altLang="zh-CN" sz="900" kern="0" dirty="0">
                <a:solidFill>
                  <a:srgbClr val="063C7F"/>
                </a:solidFill>
                <a:latin typeface="Meiryo UI" panose="020B0604030504040204" pitchFamily="50" charset="-128"/>
                <a:ea typeface="Meiryo UI" panose="020B0604030504040204" pitchFamily="50" charset="-128"/>
                <a:sym typeface="+mn-ea"/>
              </a:rPr>
              <a:t>API</a:t>
            </a:r>
          </a:p>
        </p:txBody>
      </p:sp>
      <p:sp>
        <p:nvSpPr>
          <p:cNvPr id="11" name="文本框 91">
            <a:extLst>
              <a:ext uri="{FF2B5EF4-FFF2-40B4-BE49-F238E27FC236}">
                <a16:creationId xmlns:a16="http://schemas.microsoft.com/office/drawing/2014/main" id="{6F52DF22-C2FF-4609-BB10-3396BB871B72}"/>
              </a:ext>
            </a:extLst>
          </p:cNvPr>
          <p:cNvSpPr txBox="1"/>
          <p:nvPr/>
        </p:nvSpPr>
        <p:spPr>
          <a:xfrm>
            <a:off x="8945880" y="5237480"/>
            <a:ext cx="356235" cy="368300"/>
          </a:xfrm>
          <a:prstGeom prst="rect">
            <a:avLst/>
          </a:prstGeom>
          <a:noFill/>
        </p:spPr>
        <p:txBody>
          <a:bodyPr wrap="square" rtlCol="0">
            <a:spAutoFit/>
          </a:bodyPr>
          <a:lstStyle/>
          <a:p>
            <a:pPr lvl="0" algn="l" defTabSz="1219200">
              <a:buClrTx/>
              <a:buSzTx/>
              <a:buFontTx/>
              <a:defRPr/>
            </a:pPr>
            <a:r>
              <a:rPr lang="en-US" altLang="zh-CN" sz="900" kern="0" dirty="0">
                <a:solidFill>
                  <a:srgbClr val="063C7F"/>
                </a:solidFill>
                <a:latin typeface="Meiryo UI" panose="020B0604030504040204" pitchFamily="50" charset="-128"/>
                <a:ea typeface="Meiryo UI" panose="020B0604030504040204" pitchFamily="50" charset="-128"/>
                <a:sym typeface="+mn-ea"/>
              </a:rPr>
              <a:t>API</a:t>
            </a:r>
          </a:p>
        </p:txBody>
      </p:sp>
      <p:sp>
        <p:nvSpPr>
          <p:cNvPr id="13" name="文本框 9">
            <a:extLst>
              <a:ext uri="{FF2B5EF4-FFF2-40B4-BE49-F238E27FC236}">
                <a16:creationId xmlns:a16="http://schemas.microsoft.com/office/drawing/2014/main" id="{C933666D-5E80-4141-8432-C1F7A12CC77C}"/>
              </a:ext>
            </a:extLst>
          </p:cNvPr>
          <p:cNvSpPr txBox="1"/>
          <p:nvPr/>
        </p:nvSpPr>
        <p:spPr>
          <a:xfrm>
            <a:off x="650930" y="3346460"/>
            <a:ext cx="1041657" cy="523220"/>
          </a:xfrm>
          <a:prstGeom prst="rect">
            <a:avLst/>
          </a:prstGeom>
          <a:noFill/>
        </p:spPr>
        <p:txBody>
          <a:bodyPr wrap="square" rtlCol="0">
            <a:spAutoFit/>
          </a:bodyPr>
          <a:lstStyle/>
          <a:p>
            <a:r>
              <a:rPr lang="zh-CN" altLang="en-US" sz="1400" b="1" dirty="0">
                <a:solidFill>
                  <a:schemeClr val="bg1"/>
                </a:solidFill>
                <a:latin typeface="Meiryo UI" panose="020B0604030504040204" pitchFamily="50" charset="-128"/>
                <a:ea typeface="Meiryo UI" panose="020B0604030504040204" pitchFamily="50" charset="-128"/>
              </a:rPr>
              <a:t>グラフィカル構成ソフト</a:t>
            </a:r>
          </a:p>
        </p:txBody>
      </p:sp>
      <p:sp>
        <p:nvSpPr>
          <p:cNvPr id="14" name="文本框 92">
            <a:extLst>
              <a:ext uri="{FF2B5EF4-FFF2-40B4-BE49-F238E27FC236}">
                <a16:creationId xmlns:a16="http://schemas.microsoft.com/office/drawing/2014/main" id="{7E2A7E04-9FD2-4F41-B4E0-0365B45B49E7}"/>
              </a:ext>
            </a:extLst>
          </p:cNvPr>
          <p:cNvSpPr txBox="1"/>
          <p:nvPr/>
        </p:nvSpPr>
        <p:spPr>
          <a:xfrm>
            <a:off x="534035" y="1514475"/>
            <a:ext cx="1175385" cy="521970"/>
          </a:xfrm>
          <a:prstGeom prst="rect">
            <a:avLst/>
          </a:prstGeom>
          <a:noFill/>
        </p:spPr>
        <p:txBody>
          <a:bodyPr wrap="square" rtlCol="0">
            <a:spAutoFit/>
          </a:bodyPr>
          <a:lstStyle/>
          <a:p>
            <a:pPr algn="ctr"/>
            <a:r>
              <a:rPr lang="zh-CN" altLang="en-US" sz="1400" b="1" kern="0" dirty="0">
                <a:solidFill>
                  <a:schemeClr val="bg1"/>
                </a:solidFill>
                <a:latin typeface="Meiryo UI" panose="020B0604030504040204" pitchFamily="50" charset="-128"/>
                <a:ea typeface="Meiryo UI" panose="020B0604030504040204" pitchFamily="50" charset="-128"/>
                <a:sym typeface="+mn-ea"/>
              </a:rPr>
              <a:t>アプリケーション側</a:t>
            </a:r>
          </a:p>
        </p:txBody>
      </p:sp>
      <p:sp>
        <p:nvSpPr>
          <p:cNvPr id="15" name="文本框 93">
            <a:extLst>
              <a:ext uri="{FF2B5EF4-FFF2-40B4-BE49-F238E27FC236}">
                <a16:creationId xmlns:a16="http://schemas.microsoft.com/office/drawing/2014/main" id="{15BDD790-8BCB-4057-941F-B0D9A3CBB3E6}"/>
              </a:ext>
            </a:extLst>
          </p:cNvPr>
          <p:cNvSpPr txBox="1"/>
          <p:nvPr/>
        </p:nvSpPr>
        <p:spPr>
          <a:xfrm>
            <a:off x="463550" y="5758180"/>
            <a:ext cx="1175385" cy="337185"/>
          </a:xfrm>
          <a:prstGeom prst="rect">
            <a:avLst/>
          </a:prstGeom>
          <a:noFill/>
        </p:spPr>
        <p:txBody>
          <a:bodyPr wrap="square" rtlCol="0">
            <a:spAutoFit/>
          </a:bodyPr>
          <a:lstStyle/>
          <a:p>
            <a:r>
              <a:rPr lang="en-US" altLang="zh-CN" sz="1600" b="1" kern="0" dirty="0">
                <a:solidFill>
                  <a:schemeClr val="bg1"/>
                </a:solidFill>
                <a:latin typeface="Meiryo UI" panose="020B0604030504040204" pitchFamily="50" charset="-128"/>
                <a:ea typeface="Meiryo UI" panose="020B0604030504040204" pitchFamily="50" charset="-128"/>
                <a:sym typeface="+mn-ea"/>
              </a:rPr>
              <a:t>    </a:t>
            </a:r>
            <a:r>
              <a:rPr lang="zh-CN" altLang="en-US" sz="1400" b="1" kern="0" dirty="0">
                <a:solidFill>
                  <a:schemeClr val="bg1"/>
                </a:solidFill>
                <a:latin typeface="Meiryo UI" panose="020B0604030504040204" pitchFamily="50" charset="-128"/>
                <a:ea typeface="Meiryo UI" panose="020B0604030504040204" pitchFamily="50" charset="-128"/>
                <a:sym typeface="+mn-ea"/>
              </a:rPr>
              <a:t>データ層</a:t>
            </a:r>
          </a:p>
        </p:txBody>
      </p:sp>
      <p:grpSp>
        <p:nvGrpSpPr>
          <p:cNvPr id="16" name="组合 30">
            <a:extLst>
              <a:ext uri="{FF2B5EF4-FFF2-40B4-BE49-F238E27FC236}">
                <a16:creationId xmlns:a16="http://schemas.microsoft.com/office/drawing/2014/main" id="{74C75DC9-DC4F-4C59-8441-AB0DE4AC3F6E}"/>
              </a:ext>
            </a:extLst>
          </p:cNvPr>
          <p:cNvGrpSpPr/>
          <p:nvPr/>
        </p:nvGrpSpPr>
        <p:grpSpPr>
          <a:xfrm>
            <a:off x="2212974" y="1061720"/>
            <a:ext cx="8228516" cy="944880"/>
            <a:chOff x="2853" y="1635"/>
            <a:chExt cx="12751" cy="1602"/>
          </a:xfrm>
          <a:solidFill>
            <a:schemeClr val="bg1"/>
          </a:solidFill>
          <a:effectLst>
            <a:outerShdw blurRad="495300" sx="97000" sy="97000" algn="ctr" rotWithShape="0">
              <a:prstClr val="black">
                <a:alpha val="19000"/>
              </a:prstClr>
            </a:outerShdw>
          </a:effectLst>
        </p:grpSpPr>
        <p:grpSp>
          <p:nvGrpSpPr>
            <p:cNvPr id="17" name="组合 32">
              <a:extLst>
                <a:ext uri="{FF2B5EF4-FFF2-40B4-BE49-F238E27FC236}">
                  <a16:creationId xmlns:a16="http://schemas.microsoft.com/office/drawing/2014/main" id="{841EC2C6-B893-499D-8AC3-8913C94ADC6C}"/>
                </a:ext>
              </a:extLst>
            </p:cNvPr>
            <p:cNvGrpSpPr/>
            <p:nvPr/>
          </p:nvGrpSpPr>
          <p:grpSpPr>
            <a:xfrm>
              <a:off x="2853" y="1635"/>
              <a:ext cx="12751" cy="1602"/>
              <a:chOff x="2089603" y="1356360"/>
              <a:chExt cx="8097079" cy="1017270"/>
            </a:xfrm>
            <a:grpFill/>
          </p:grpSpPr>
          <p:sp>
            <p:nvSpPr>
              <p:cNvPr id="19" name="矩形 35">
                <a:extLst>
                  <a:ext uri="{FF2B5EF4-FFF2-40B4-BE49-F238E27FC236}">
                    <a16:creationId xmlns:a16="http://schemas.microsoft.com/office/drawing/2014/main" id="{440E70C4-4169-4AC8-85C8-C71A1CED802C}"/>
                  </a:ext>
                </a:extLst>
              </p:cNvPr>
              <p:cNvSpPr/>
              <p:nvPr/>
            </p:nvSpPr>
            <p:spPr>
              <a:xfrm>
                <a:off x="2089603" y="1356360"/>
                <a:ext cx="8097079" cy="1017270"/>
              </a:xfrm>
              <a:prstGeom prst="rect">
                <a:avLst/>
              </a:prstGeom>
              <a:grpFill/>
              <a:ln w="3175" cap="flat" cmpd="sng" algn="ctr">
                <a:solidFill>
                  <a:schemeClr val="bg1"/>
                </a:solidFill>
                <a:prstDash val="solid"/>
                <a:miter lim="800000"/>
              </a:ln>
              <a:effectLst/>
            </p:spPr>
            <p:txBody>
              <a:bodyPr rtlCol="0" anchor="t"/>
              <a:lstStyle/>
              <a:p>
                <a:pPr algn="l"/>
                <a:r>
                  <a:rPr lang="en-US" altLang="zh-CN" sz="1200" b="1" kern="0" dirty="0">
                    <a:solidFill>
                      <a:srgbClr val="063C7F"/>
                    </a:solidFill>
                    <a:latin typeface="Meiryo UI" panose="020B0604030504040204" pitchFamily="50" charset="-128"/>
                    <a:ea typeface="Meiryo UI" panose="020B0604030504040204" pitchFamily="50" charset="-128"/>
                  </a:rPr>
                  <a:t> </a:t>
                </a:r>
                <a:r>
                  <a:rPr lang="en-US" altLang="zh-CN" sz="1000" b="1" kern="0" dirty="0">
                    <a:solidFill>
                      <a:srgbClr val="063C7F"/>
                    </a:solidFill>
                    <a:latin typeface="Meiryo UI" panose="020B0604030504040204" pitchFamily="50" charset="-128"/>
                    <a:ea typeface="Meiryo UI" panose="020B0604030504040204" pitchFamily="50" charset="-128"/>
                  </a:rPr>
                  <a:t> </a:t>
                </a:r>
                <a:r>
                  <a:rPr lang="ja-JP" altLang="en-US" sz="1000" b="1" kern="0" dirty="0">
                    <a:solidFill>
                      <a:srgbClr val="063C7F"/>
                    </a:solidFill>
                    <a:latin typeface="Meiryo UI" panose="020B0604030504040204" pitchFamily="50" charset="-128"/>
                    <a:ea typeface="Meiryo UI" panose="020B0604030504040204" pitchFamily="50" charset="-128"/>
                  </a:rPr>
                  <a:t>　</a:t>
                </a:r>
                <a:r>
                  <a:rPr lang="zh-CN" altLang="en-US" sz="1000" b="1" kern="0" dirty="0">
                    <a:solidFill>
                      <a:srgbClr val="063C7F"/>
                    </a:solidFill>
                    <a:latin typeface="Meiryo UI" panose="020B0604030504040204" pitchFamily="50" charset="-128"/>
                    <a:ea typeface="Meiryo UI" panose="020B0604030504040204" pitchFamily="50" charset="-128"/>
                  </a:rPr>
                  <a:t>エンジニア</a:t>
                </a:r>
                <a:r>
                  <a:rPr lang="ja-JP" altLang="en-US" sz="1000" b="1" kern="0" dirty="0">
                    <a:solidFill>
                      <a:srgbClr val="063C7F"/>
                    </a:solidFill>
                    <a:latin typeface="Meiryo UI" panose="020B0604030504040204" pitchFamily="50" charset="-128"/>
                    <a:ea typeface="Meiryo UI" panose="020B0604030504040204" pitchFamily="50" charset="-128"/>
                  </a:rPr>
                  <a:t>リング</a:t>
                </a:r>
                <a:r>
                  <a:rPr lang="zh-CN" altLang="en-US" sz="1000" b="1" kern="0" dirty="0">
                    <a:solidFill>
                      <a:srgbClr val="063C7F"/>
                    </a:solidFill>
                    <a:latin typeface="Meiryo UI" panose="020B0604030504040204" pitchFamily="50" charset="-128"/>
                    <a:ea typeface="Meiryo UI" panose="020B0604030504040204" pitchFamily="50" charset="-128"/>
                  </a:rPr>
                  <a:t>構成    </a:t>
                </a:r>
                <a:r>
                  <a:rPr lang="ja-JP" altLang="en-US" sz="1000" b="1" kern="0" dirty="0">
                    <a:solidFill>
                      <a:srgbClr val="063C7F"/>
                    </a:solidFill>
                    <a:latin typeface="Meiryo UI" panose="020B0604030504040204" pitchFamily="50" charset="-128"/>
                    <a:ea typeface="Meiryo UI" panose="020B0604030504040204" pitchFamily="50" charset="-128"/>
                  </a:rPr>
                  <a:t>　　</a:t>
                </a:r>
                <a:r>
                  <a:rPr lang="zh-CN" altLang="en-US" sz="1000" b="1" kern="0" dirty="0">
                    <a:solidFill>
                      <a:srgbClr val="063C7F"/>
                    </a:solidFill>
                    <a:latin typeface="Meiryo UI" panose="020B0604030504040204" pitchFamily="50" charset="-128"/>
                    <a:ea typeface="Meiryo UI" panose="020B0604030504040204" pitchFamily="50" charset="-128"/>
                  </a:rPr>
                  <a:t>プロジェクト操作閲覧   </a:t>
                </a:r>
                <a:r>
                  <a:rPr lang="ja-JP" altLang="en-US" sz="1000" b="1" kern="0" dirty="0">
                    <a:solidFill>
                      <a:srgbClr val="063C7F"/>
                    </a:solidFill>
                    <a:latin typeface="Meiryo UI" panose="020B0604030504040204" pitchFamily="50" charset="-128"/>
                    <a:ea typeface="Meiryo UI" panose="020B0604030504040204" pitchFamily="50" charset="-128"/>
                  </a:rPr>
                  <a:t> 　　</a:t>
                </a:r>
                <a:r>
                  <a:rPr lang="zh-CN" altLang="en-US" sz="1000" b="1" kern="0" dirty="0">
                    <a:solidFill>
                      <a:srgbClr val="063C7F"/>
                    </a:solidFill>
                    <a:latin typeface="Meiryo UI" panose="020B0604030504040204" pitchFamily="50" charset="-128"/>
                    <a:ea typeface="Meiryo UI" panose="020B0604030504040204" pitchFamily="50" charset="-128"/>
                  </a:rPr>
                  <a:t>設備生産モニタリング    </a:t>
                </a:r>
                <a:r>
                  <a:rPr lang="ja-JP" altLang="en-US" sz="1000" b="1" kern="0" dirty="0">
                    <a:solidFill>
                      <a:srgbClr val="063C7F"/>
                    </a:solidFill>
                    <a:latin typeface="Meiryo UI" panose="020B0604030504040204" pitchFamily="50" charset="-128"/>
                    <a:ea typeface="Meiryo UI" panose="020B0604030504040204" pitchFamily="50" charset="-128"/>
                  </a:rPr>
                  <a:t>  　</a:t>
                </a:r>
                <a:r>
                  <a:rPr lang="zh-CN" altLang="en-US" sz="1000" b="1" kern="0" dirty="0">
                    <a:solidFill>
                      <a:srgbClr val="063C7F"/>
                    </a:solidFill>
                    <a:latin typeface="Meiryo UI" panose="020B0604030504040204" pitchFamily="50" charset="-128"/>
                    <a:ea typeface="Meiryo UI" panose="020B0604030504040204" pitchFamily="50" charset="-128"/>
                  </a:rPr>
                  <a:t>プロセス生産監視    </a:t>
                </a:r>
                <a:r>
                  <a:rPr lang="ja-JP" altLang="en-US" sz="1000" b="1" kern="0" dirty="0">
                    <a:solidFill>
                      <a:srgbClr val="063C7F"/>
                    </a:solidFill>
                    <a:latin typeface="Meiryo UI" panose="020B0604030504040204" pitchFamily="50" charset="-128"/>
                    <a:ea typeface="Meiryo UI" panose="020B0604030504040204" pitchFamily="50" charset="-128"/>
                  </a:rPr>
                  <a:t> 　　</a:t>
                </a:r>
                <a:r>
                  <a:rPr lang="zh-CN" altLang="en-US" sz="1000" b="1" kern="0" dirty="0">
                    <a:solidFill>
                      <a:srgbClr val="063C7F"/>
                    </a:solidFill>
                    <a:latin typeface="Meiryo UI" panose="020B0604030504040204" pitchFamily="50" charset="-128"/>
                    <a:ea typeface="Meiryo UI" panose="020B0604030504040204" pitchFamily="50" charset="-128"/>
                  </a:rPr>
                  <a:t>部門間コラボレーション</a:t>
                </a:r>
                <a:r>
                  <a:rPr lang="zh-CN" altLang="en-US" sz="1200" b="1" kern="0" dirty="0">
                    <a:solidFill>
                      <a:schemeClr val="bg1"/>
                    </a:solidFill>
                    <a:latin typeface="Meiryo UI" panose="020B0604030504040204" pitchFamily="50" charset="-128"/>
                    <a:ea typeface="Meiryo UI" panose="020B0604030504040204" pitchFamily="50" charset="-128"/>
                  </a:rPr>
                  <a:t> </a:t>
                </a:r>
                <a:r>
                  <a:rPr lang="zh-CN" altLang="en-US" sz="1065" b="1" kern="0" dirty="0">
                    <a:solidFill>
                      <a:schemeClr val="tx1">
                        <a:lumMod val="95000"/>
                        <a:lumOff val="5000"/>
                      </a:schemeClr>
                    </a:solidFill>
                    <a:latin typeface="Meiryo UI" panose="020B0604030504040204" pitchFamily="50" charset="-128"/>
                    <a:ea typeface="Meiryo UI" panose="020B0604030504040204" pitchFamily="50" charset="-128"/>
                  </a:rPr>
                  <a:t>  </a:t>
                </a:r>
                <a:r>
                  <a:rPr lang="ja-JP" altLang="en-US" sz="1065" b="1" kern="0" dirty="0">
                    <a:solidFill>
                      <a:schemeClr val="tx1">
                        <a:lumMod val="95000"/>
                        <a:lumOff val="5000"/>
                      </a:schemeClr>
                    </a:solidFill>
                    <a:latin typeface="Meiryo UI" panose="020B0604030504040204" pitchFamily="50" charset="-128"/>
                    <a:ea typeface="Meiryo UI" panose="020B0604030504040204" pitchFamily="50" charset="-128"/>
                  </a:rPr>
                  <a:t>　　</a:t>
                </a:r>
                <a:r>
                  <a:rPr lang="ja-JP" altLang="en-US" sz="1065" b="1" kern="0" dirty="0">
                    <a:solidFill>
                      <a:srgbClr val="063C7F"/>
                    </a:solidFill>
                    <a:latin typeface="Meiryo UI" panose="020B0604030504040204" pitchFamily="50" charset="-128"/>
                    <a:ea typeface="Meiryo UI" panose="020B0604030504040204" pitchFamily="50" charset="-128"/>
                  </a:rPr>
                  <a:t>スマート</a:t>
                </a:r>
                <a:r>
                  <a:rPr lang="zh-CN" altLang="en-US" sz="1000" b="1" kern="0" dirty="0">
                    <a:solidFill>
                      <a:srgbClr val="063C7F"/>
                    </a:solidFill>
                    <a:latin typeface="Meiryo UI" panose="020B0604030504040204" pitchFamily="50" charset="-128"/>
                    <a:ea typeface="Meiryo UI" panose="020B0604030504040204" pitchFamily="50" charset="-128"/>
                  </a:rPr>
                  <a:t>APP   </a:t>
                </a:r>
                <a:r>
                  <a:rPr lang="zh-CN" altLang="en-US" sz="1065" b="1" kern="0" dirty="0">
                    <a:solidFill>
                      <a:srgbClr val="063C7F"/>
                    </a:solidFill>
                    <a:latin typeface="Meiryo UI" panose="020B0604030504040204" pitchFamily="50" charset="-128"/>
                    <a:ea typeface="Meiryo UI" panose="020B0604030504040204" pitchFamily="50" charset="-128"/>
                  </a:rPr>
                  <a:t>    </a:t>
                </a:r>
              </a:p>
            </p:txBody>
          </p:sp>
          <p:pic>
            <p:nvPicPr>
              <p:cNvPr id="20" name="图片 9">
                <a:extLst>
                  <a:ext uri="{FF2B5EF4-FFF2-40B4-BE49-F238E27FC236}">
                    <a16:creationId xmlns:a16="http://schemas.microsoft.com/office/drawing/2014/main" id="{702BF307-B48F-421F-B55E-E5165965A148}"/>
                  </a:ext>
                </a:extLst>
              </p:cNvPr>
              <p:cNvPicPr preferRelativeResize="0"/>
              <p:nvPr/>
            </p:nvPicPr>
            <p:blipFill rotWithShape="1">
              <a:blip r:embed="rId2" cstate="print">
                <a:extLst>
                  <a:ext uri="{28A0092B-C50C-407E-A947-70E740481C1C}">
                    <a14:useLocalDpi xmlns:a14="http://schemas.microsoft.com/office/drawing/2010/main" val="0"/>
                  </a:ext>
                </a:extLst>
              </a:blip>
              <a:srcRect l="4575" r="7031" b="14294"/>
              <a:stretch>
                <a:fillRect/>
              </a:stretch>
            </p:blipFill>
            <p:spPr bwMode="auto">
              <a:xfrm>
                <a:off x="2340610" y="1680210"/>
                <a:ext cx="1121410" cy="633095"/>
              </a:xfrm>
              <a:prstGeom prst="rect">
                <a:avLst/>
              </a:prstGeom>
              <a:grpFill/>
              <a:ln w="3175">
                <a:solidFill>
                  <a:schemeClr val="bg1"/>
                </a:solidFill>
                <a:miter lim="800000"/>
                <a:headEnd/>
                <a:tailEnd/>
              </a:ln>
              <a:effectLst>
                <a:outerShdw blurRad="63500" sx="102000" sy="102000" algn="ctr" rotWithShape="0">
                  <a:schemeClr val="accent1">
                    <a:lumMod val="90000"/>
                    <a:alpha val="40000"/>
                  </a:schemeClr>
                </a:outerShdw>
              </a:effectLst>
            </p:spPr>
          </p:pic>
          <p:pic>
            <p:nvPicPr>
              <p:cNvPr id="21" name="图片 41">
                <a:extLst>
                  <a:ext uri="{FF2B5EF4-FFF2-40B4-BE49-F238E27FC236}">
                    <a16:creationId xmlns:a16="http://schemas.microsoft.com/office/drawing/2014/main" id="{7CDAF575-FE77-4EC8-8AF3-0631D9C0C272}"/>
                  </a:ext>
                </a:extLst>
              </p:cNvPr>
              <p:cNvPicPr preferRelativeResize="0"/>
              <p:nvPr/>
            </p:nvPicPr>
            <p:blipFill>
              <a:blip r:embed="rId3" cstate="print">
                <a:extLst>
                  <a:ext uri="{28A0092B-C50C-407E-A947-70E740481C1C}">
                    <a14:useLocalDpi xmlns:a14="http://schemas.microsoft.com/office/drawing/2010/main" val="0"/>
                  </a:ext>
                </a:extLst>
              </a:blip>
              <a:stretch>
                <a:fillRect/>
              </a:stretch>
            </p:blipFill>
            <p:spPr>
              <a:xfrm>
                <a:off x="3737610" y="1671320"/>
                <a:ext cx="1121410" cy="636905"/>
              </a:xfrm>
              <a:prstGeom prst="rect">
                <a:avLst/>
              </a:prstGeom>
              <a:grpFill/>
              <a:ln w="3175">
                <a:solidFill>
                  <a:schemeClr val="bg1"/>
                </a:solidFill>
              </a:ln>
              <a:effectLst>
                <a:outerShdw blurRad="63500" sx="102000" sy="102000" algn="ctr" rotWithShape="0">
                  <a:schemeClr val="accent1">
                    <a:lumMod val="90000"/>
                    <a:alpha val="40000"/>
                  </a:schemeClr>
                </a:outerShdw>
              </a:effectLst>
            </p:spPr>
          </p:pic>
          <p:pic>
            <p:nvPicPr>
              <p:cNvPr id="22" name="图片 42">
                <a:extLst>
                  <a:ext uri="{FF2B5EF4-FFF2-40B4-BE49-F238E27FC236}">
                    <a16:creationId xmlns:a16="http://schemas.microsoft.com/office/drawing/2014/main" id="{683DB9D7-5DF8-49B9-BB28-ECE3E15AB8B6}"/>
                  </a:ext>
                </a:extLst>
              </p:cNvPr>
              <p:cNvPicPr preferRelativeResize="0"/>
              <p:nvPr/>
            </p:nvPicPr>
            <p:blipFill>
              <a:blip r:embed="rId4" cstate="print">
                <a:extLst>
                  <a:ext uri="{28A0092B-C50C-407E-A947-70E740481C1C}">
                    <a14:useLocalDpi xmlns:a14="http://schemas.microsoft.com/office/drawing/2010/main" val="0"/>
                  </a:ext>
                </a:extLst>
              </a:blip>
              <a:stretch>
                <a:fillRect/>
              </a:stretch>
            </p:blipFill>
            <p:spPr>
              <a:xfrm>
                <a:off x="7923530" y="1671320"/>
                <a:ext cx="1121410" cy="636905"/>
              </a:xfrm>
              <a:prstGeom prst="rect">
                <a:avLst/>
              </a:prstGeom>
              <a:grpFill/>
              <a:ln w="3175">
                <a:solidFill>
                  <a:schemeClr val="bg1"/>
                </a:solidFill>
              </a:ln>
              <a:effectLst>
                <a:outerShdw blurRad="63500" sx="102000" sy="102000" algn="ctr" rotWithShape="0">
                  <a:schemeClr val="accent1">
                    <a:lumMod val="90000"/>
                    <a:alpha val="40000"/>
                  </a:schemeClr>
                </a:outerShdw>
              </a:effectLst>
            </p:spPr>
          </p:pic>
          <p:pic>
            <p:nvPicPr>
              <p:cNvPr id="23" name="图片 43">
                <a:extLst>
                  <a:ext uri="{FF2B5EF4-FFF2-40B4-BE49-F238E27FC236}">
                    <a16:creationId xmlns:a16="http://schemas.microsoft.com/office/drawing/2014/main" id="{07E1F51F-683E-4B88-A821-258F917D01DF}"/>
                  </a:ext>
                </a:extLst>
              </p:cNvPr>
              <p:cNvPicPr preferRelativeResize="0"/>
              <p:nvPr/>
            </p:nvPicPr>
            <p:blipFill>
              <a:blip r:embed="rId5" cstate="print">
                <a:extLst>
                  <a:ext uri="{28A0092B-C50C-407E-A947-70E740481C1C}">
                    <a14:useLocalDpi xmlns:a14="http://schemas.microsoft.com/office/drawing/2010/main" val="0"/>
                  </a:ext>
                </a:extLst>
              </a:blip>
              <a:stretch>
                <a:fillRect/>
              </a:stretch>
            </p:blipFill>
            <p:spPr>
              <a:xfrm>
                <a:off x="6511925" y="1671320"/>
                <a:ext cx="1121410" cy="636905"/>
              </a:xfrm>
              <a:prstGeom prst="rect">
                <a:avLst/>
              </a:prstGeom>
              <a:grpFill/>
              <a:ln w="3175">
                <a:solidFill>
                  <a:schemeClr val="bg1"/>
                </a:solidFill>
              </a:ln>
              <a:effectLst>
                <a:outerShdw blurRad="63500" sx="102000" sy="102000" algn="ctr" rotWithShape="0">
                  <a:schemeClr val="accent1">
                    <a:lumMod val="90000"/>
                    <a:alpha val="40000"/>
                  </a:schemeClr>
                </a:outerShdw>
              </a:effectLst>
            </p:spPr>
          </p:pic>
          <p:pic>
            <p:nvPicPr>
              <p:cNvPr id="24" name="图片 44">
                <a:extLst>
                  <a:ext uri="{FF2B5EF4-FFF2-40B4-BE49-F238E27FC236}">
                    <a16:creationId xmlns:a16="http://schemas.microsoft.com/office/drawing/2014/main" id="{7444C970-1051-4BC5-92D2-0F8F7B081E1C}"/>
                  </a:ext>
                </a:extLst>
              </p:cNvPr>
              <p:cNvPicPr preferRelativeResize="0"/>
              <p:nvPr/>
            </p:nvPicPr>
            <p:blipFill>
              <a:blip r:embed="rId6" cstate="print">
                <a:extLst>
                  <a:ext uri="{28A0092B-C50C-407E-A947-70E740481C1C}">
                    <a14:useLocalDpi xmlns:a14="http://schemas.microsoft.com/office/drawing/2010/main" val="0"/>
                  </a:ext>
                </a:extLst>
              </a:blip>
              <a:stretch>
                <a:fillRect/>
              </a:stretch>
            </p:blipFill>
            <p:spPr>
              <a:xfrm>
                <a:off x="5137785" y="1667510"/>
                <a:ext cx="1121410" cy="636905"/>
              </a:xfrm>
              <a:prstGeom prst="rect">
                <a:avLst/>
              </a:prstGeom>
              <a:grpFill/>
              <a:ln w="3175">
                <a:solidFill>
                  <a:schemeClr val="bg1"/>
                </a:solidFill>
              </a:ln>
              <a:effectLst>
                <a:outerShdw blurRad="63500" sx="102000" sy="102000" algn="ctr" rotWithShape="0">
                  <a:schemeClr val="accent1">
                    <a:lumMod val="90000"/>
                    <a:alpha val="40000"/>
                  </a:schemeClr>
                </a:outerShdw>
              </a:effectLst>
            </p:spPr>
          </p:pic>
        </p:grpSp>
        <p:pic>
          <p:nvPicPr>
            <p:cNvPr id="18" name="图片 36">
              <a:extLst>
                <a:ext uri="{FF2B5EF4-FFF2-40B4-BE49-F238E27FC236}">
                  <a16:creationId xmlns:a16="http://schemas.microsoft.com/office/drawing/2014/main" id="{2F353243-DFD8-4D0E-86AC-03DA3D22846E}"/>
                </a:ext>
              </a:extLst>
            </p:cNvPr>
            <p:cNvPicPr>
              <a:picLocks noChangeAspect="1"/>
            </p:cNvPicPr>
            <p:nvPr/>
          </p:nvPicPr>
          <p:blipFill>
            <a:blip r:embed="rId7"/>
            <a:stretch>
              <a:fillRect/>
            </a:stretch>
          </p:blipFill>
          <p:spPr>
            <a:xfrm>
              <a:off x="14512" y="2109"/>
              <a:ext cx="623" cy="1092"/>
            </a:xfrm>
            <a:prstGeom prst="rect">
              <a:avLst/>
            </a:prstGeom>
            <a:grpFill/>
          </p:spPr>
        </p:pic>
      </p:grpSp>
      <p:grpSp>
        <p:nvGrpSpPr>
          <p:cNvPr id="25" name="组合 2">
            <a:extLst>
              <a:ext uri="{FF2B5EF4-FFF2-40B4-BE49-F238E27FC236}">
                <a16:creationId xmlns:a16="http://schemas.microsoft.com/office/drawing/2014/main" id="{E9219D93-CF53-40D9-BCB3-26E1E389450D}"/>
              </a:ext>
            </a:extLst>
          </p:cNvPr>
          <p:cNvGrpSpPr/>
          <p:nvPr/>
        </p:nvGrpSpPr>
        <p:grpSpPr>
          <a:xfrm>
            <a:off x="2138045" y="5239385"/>
            <a:ext cx="7930515" cy="970280"/>
            <a:chOff x="3292" y="8251"/>
            <a:chExt cx="12489" cy="1528"/>
          </a:xfrm>
        </p:grpSpPr>
        <p:grpSp>
          <p:nvGrpSpPr>
            <p:cNvPr id="26" name="组合 28">
              <a:extLst>
                <a:ext uri="{FF2B5EF4-FFF2-40B4-BE49-F238E27FC236}">
                  <a16:creationId xmlns:a16="http://schemas.microsoft.com/office/drawing/2014/main" id="{1A6933A8-EC52-41C6-B98B-C0079DC25071}"/>
                </a:ext>
              </a:extLst>
            </p:cNvPr>
            <p:cNvGrpSpPr/>
            <p:nvPr/>
          </p:nvGrpSpPr>
          <p:grpSpPr>
            <a:xfrm>
              <a:off x="3292" y="8251"/>
              <a:ext cx="12489" cy="1528"/>
              <a:chOff x="2082165" y="5502275"/>
              <a:chExt cx="8173085" cy="1044575"/>
            </a:xfrm>
            <a:solidFill>
              <a:schemeClr val="bg1"/>
            </a:solidFill>
            <a:effectLst>
              <a:outerShdw blurRad="495300" sx="97000" sy="97000" algn="ctr" rotWithShape="0">
                <a:prstClr val="black">
                  <a:alpha val="19000"/>
                </a:prstClr>
              </a:outerShdw>
            </a:effectLst>
          </p:grpSpPr>
          <p:sp>
            <p:nvSpPr>
              <p:cNvPr id="30" name="矩形 76">
                <a:extLst>
                  <a:ext uri="{FF2B5EF4-FFF2-40B4-BE49-F238E27FC236}">
                    <a16:creationId xmlns:a16="http://schemas.microsoft.com/office/drawing/2014/main" id="{5DDF8F92-D9CA-42DA-9EEA-FB16E8CECFDE}"/>
                  </a:ext>
                </a:extLst>
              </p:cNvPr>
              <p:cNvSpPr/>
              <p:nvPr/>
            </p:nvSpPr>
            <p:spPr>
              <a:xfrm>
                <a:off x="2082165" y="5502275"/>
                <a:ext cx="8173085" cy="1044575"/>
              </a:xfrm>
              <a:prstGeom prst="rect">
                <a:avLst/>
              </a:prstGeom>
              <a:grpFill/>
              <a:ln w="3175" cap="flat" cmpd="sng" algn="ctr">
                <a:solidFill>
                  <a:schemeClr val="bg1"/>
                </a:solidFill>
                <a:prstDash val="solid"/>
                <a:miter lim="800000"/>
              </a:ln>
              <a:effectLst/>
            </p:spPr>
            <p:txBody>
              <a:bodyPr rtlCol="0" anchor="ctr"/>
              <a:lstStyle/>
              <a:p>
                <a:pPr algn="ctr" defTabSz="1219200"/>
                <a:endParaRPr lang="zh-CN" altLang="en-US" sz="1065" b="1" kern="0" dirty="0">
                  <a:solidFill>
                    <a:schemeClr val="tx1">
                      <a:lumMod val="95000"/>
                      <a:lumOff val="5000"/>
                    </a:schemeClr>
                  </a:solidFill>
                  <a:latin typeface="Meiryo UI" panose="020B0604030504040204" pitchFamily="50" charset="-128"/>
                  <a:ea typeface="Meiryo UI" panose="020B0604030504040204" pitchFamily="50" charset="-128"/>
                </a:endParaRPr>
              </a:p>
            </p:txBody>
          </p:sp>
          <p:sp>
            <p:nvSpPr>
              <p:cNvPr id="31" name="矩形 77">
                <a:extLst>
                  <a:ext uri="{FF2B5EF4-FFF2-40B4-BE49-F238E27FC236}">
                    <a16:creationId xmlns:a16="http://schemas.microsoft.com/office/drawing/2014/main" id="{103B9ABF-A8F1-4C19-8E6A-EA72E41D1DBA}"/>
                  </a:ext>
                </a:extLst>
              </p:cNvPr>
              <p:cNvSpPr/>
              <p:nvPr/>
            </p:nvSpPr>
            <p:spPr>
              <a:xfrm>
                <a:off x="2535555" y="5793740"/>
                <a:ext cx="2950210" cy="431800"/>
              </a:xfrm>
              <a:prstGeom prst="rect">
                <a:avLst/>
              </a:prstGeom>
              <a:grpFill/>
              <a:ln w="3175" cap="flat" cmpd="sng" algn="ctr">
                <a:solidFill>
                  <a:schemeClr val="bg1"/>
                </a:solidFill>
                <a:prstDash val="solid"/>
                <a:miter lim="800000"/>
              </a:ln>
              <a:effectLst/>
            </p:spPr>
            <p:txBody>
              <a:bodyPr rtlCol="0" anchor="ctr"/>
              <a:lstStyle/>
              <a:p>
                <a:pPr algn="ctr" defTabSz="1219200">
                  <a:defRPr/>
                </a:pPr>
                <a:r>
                  <a:rPr lang="zh-CN" altLang="en-US" sz="900" b="1" kern="0" dirty="0">
                    <a:solidFill>
                      <a:schemeClr val="bg1"/>
                    </a:solidFill>
                    <a:latin typeface="Meiryo UI" panose="020B0604030504040204" pitchFamily="50" charset="-128"/>
                    <a:ea typeface="Meiryo UI" panose="020B0604030504040204" pitchFamily="50" charset="-128"/>
                  </a:rPr>
                  <a:t>组态产品 数据库</a:t>
                </a:r>
                <a:endParaRPr lang="en-US" altLang="zh-CN" sz="900" b="1" kern="0" dirty="0">
                  <a:solidFill>
                    <a:schemeClr val="bg1"/>
                  </a:solidFill>
                  <a:latin typeface="Meiryo UI" panose="020B0604030504040204" pitchFamily="50" charset="-128"/>
                  <a:ea typeface="Meiryo UI" panose="020B0604030504040204" pitchFamily="50" charset="-128"/>
                </a:endParaRPr>
              </a:p>
              <a:p>
                <a:pPr algn="ctr" defTabSz="1219200">
                  <a:defRPr/>
                </a:pPr>
                <a:r>
                  <a:rPr lang="en-US" altLang="zh-CN" sz="900" kern="0" dirty="0">
                    <a:solidFill>
                      <a:schemeClr val="bg1"/>
                    </a:solidFill>
                    <a:latin typeface="Meiryo UI" panose="020B0604030504040204" pitchFamily="50" charset="-128"/>
                    <a:ea typeface="Meiryo UI" panose="020B0604030504040204" pitchFamily="50" charset="-128"/>
                    <a:sym typeface="+mn-ea"/>
                  </a:rPr>
                  <a:t>(KingIOServer</a:t>
                </a:r>
                <a:r>
                  <a:rPr lang="zh-CN" altLang="en-US" sz="900" kern="0" dirty="0">
                    <a:solidFill>
                      <a:schemeClr val="bg1"/>
                    </a:solidFill>
                    <a:latin typeface="Meiryo UI" panose="020B0604030504040204" pitchFamily="50" charset="-128"/>
                    <a:ea typeface="Meiryo UI" panose="020B0604030504040204" pitchFamily="50" charset="-128"/>
                    <a:sym typeface="+mn-ea"/>
                  </a:rPr>
                  <a:t>、</a:t>
                </a:r>
                <a:r>
                  <a:rPr lang="en-US" altLang="zh-CN" sz="900" kern="0" dirty="0">
                    <a:solidFill>
                      <a:schemeClr val="bg1"/>
                    </a:solidFill>
                    <a:latin typeface="Meiryo UI" panose="020B0604030504040204" pitchFamily="50" charset="-128"/>
                    <a:ea typeface="Meiryo UI" panose="020B0604030504040204" pitchFamily="50" charset="-128"/>
                    <a:sym typeface="+mn-ea"/>
                  </a:rPr>
                  <a:t>KingSCADA</a:t>
                </a:r>
                <a:r>
                  <a:rPr lang="zh-CN" altLang="en-US" sz="900" kern="0" dirty="0">
                    <a:solidFill>
                      <a:schemeClr val="bg1"/>
                    </a:solidFill>
                    <a:latin typeface="Meiryo UI" panose="020B0604030504040204" pitchFamily="50" charset="-128"/>
                    <a:ea typeface="Meiryo UI" panose="020B0604030504040204" pitchFamily="50" charset="-128"/>
                    <a:sym typeface="+mn-ea"/>
                  </a:rPr>
                  <a:t>、</a:t>
                </a:r>
                <a:r>
                  <a:rPr lang="en-US" altLang="zh-CN" sz="900" kern="0" dirty="0">
                    <a:solidFill>
                      <a:schemeClr val="bg1"/>
                    </a:solidFill>
                    <a:latin typeface="Meiryo UI" panose="020B0604030504040204" pitchFamily="50" charset="-128"/>
                    <a:ea typeface="Meiryo UI" panose="020B0604030504040204" pitchFamily="50" charset="-128"/>
                    <a:sym typeface="+mn-ea"/>
                  </a:rPr>
                  <a:t>KingView)</a:t>
                </a:r>
                <a:endParaRPr lang="zh-CN" altLang="en-US" sz="900" kern="0" dirty="0">
                  <a:solidFill>
                    <a:schemeClr val="bg1"/>
                  </a:solidFill>
                  <a:latin typeface="Meiryo UI" panose="020B0604030504040204" pitchFamily="50" charset="-128"/>
                  <a:ea typeface="Meiryo UI" panose="020B0604030504040204" pitchFamily="50" charset="-128"/>
                  <a:sym typeface="+mn-ea"/>
                </a:endParaRPr>
              </a:p>
            </p:txBody>
          </p:sp>
          <p:sp>
            <p:nvSpPr>
              <p:cNvPr id="32" name="矩形 78">
                <a:extLst>
                  <a:ext uri="{FF2B5EF4-FFF2-40B4-BE49-F238E27FC236}">
                    <a16:creationId xmlns:a16="http://schemas.microsoft.com/office/drawing/2014/main" id="{1495D2D4-5A2D-4C08-8C77-FB1710AC31B6}"/>
                  </a:ext>
                </a:extLst>
              </p:cNvPr>
              <p:cNvSpPr/>
              <p:nvPr/>
            </p:nvSpPr>
            <p:spPr>
              <a:xfrm>
                <a:off x="5762625" y="5787390"/>
                <a:ext cx="2136140" cy="438150"/>
              </a:xfrm>
              <a:prstGeom prst="rect">
                <a:avLst/>
              </a:prstGeom>
              <a:grpFill/>
              <a:ln w="3175" cap="flat" cmpd="sng" algn="ctr">
                <a:solidFill>
                  <a:schemeClr val="bg1"/>
                </a:solidFill>
                <a:prstDash val="solid"/>
                <a:miter lim="800000"/>
              </a:ln>
              <a:effectLst/>
            </p:spPr>
            <p:txBody>
              <a:bodyPr rtlCol="0" anchor="ctr"/>
              <a:lstStyle/>
              <a:p>
                <a:pPr algn="ctr" defTabSz="1219200">
                  <a:defRPr/>
                </a:pPr>
                <a:r>
                  <a:rPr lang="zh-CN" altLang="en-US" sz="900" b="1" kern="0" dirty="0">
                    <a:solidFill>
                      <a:schemeClr val="bg1"/>
                    </a:solidFill>
                    <a:latin typeface="Meiryo UI" panose="020B0604030504040204" pitchFamily="50" charset="-128"/>
                    <a:ea typeface="Meiryo UI" panose="020B0604030504040204" pitchFamily="50" charset="-128"/>
                  </a:rPr>
                  <a:t>关系数据库</a:t>
                </a:r>
              </a:p>
              <a:p>
                <a:pPr algn="ctr" defTabSz="1219200">
                  <a:defRPr/>
                </a:pPr>
                <a:r>
                  <a:rPr lang="en-US" altLang="zh-CN" sz="900" b="1" kern="0" dirty="0">
                    <a:solidFill>
                      <a:schemeClr val="bg1"/>
                    </a:solidFill>
                    <a:latin typeface="Meiryo UI" panose="020B0604030504040204" pitchFamily="50" charset="-128"/>
                    <a:ea typeface="Meiryo UI" panose="020B0604030504040204" pitchFamily="50" charset="-128"/>
                  </a:rPr>
                  <a:t>(</a:t>
                </a:r>
                <a:r>
                  <a:rPr lang="en-US" altLang="zh-CN" sz="900" kern="0" dirty="0">
                    <a:solidFill>
                      <a:schemeClr val="bg1"/>
                    </a:solidFill>
                    <a:latin typeface="Meiryo UI" panose="020B0604030504040204" pitchFamily="50" charset="-128"/>
                    <a:ea typeface="Meiryo UI" panose="020B0604030504040204" pitchFamily="50" charset="-128"/>
                    <a:sym typeface="+mn-ea"/>
                  </a:rPr>
                  <a:t>MySQL</a:t>
                </a:r>
                <a:r>
                  <a:rPr lang="zh-CN" altLang="en-US" sz="900" kern="0" dirty="0">
                    <a:solidFill>
                      <a:schemeClr val="bg1"/>
                    </a:solidFill>
                    <a:latin typeface="Meiryo UI" panose="020B0604030504040204" pitchFamily="50" charset="-128"/>
                    <a:ea typeface="Meiryo UI" panose="020B0604030504040204" pitchFamily="50" charset="-128"/>
                    <a:sym typeface="+mn-ea"/>
                  </a:rPr>
                  <a:t>、</a:t>
                </a:r>
                <a:r>
                  <a:rPr lang="en-US" altLang="zh-CN" sz="900" kern="0" dirty="0">
                    <a:solidFill>
                      <a:schemeClr val="bg1"/>
                    </a:solidFill>
                    <a:latin typeface="Meiryo UI" panose="020B0604030504040204" pitchFamily="50" charset="-128"/>
                    <a:ea typeface="Meiryo UI" panose="020B0604030504040204" pitchFamily="50" charset="-128"/>
                    <a:sym typeface="+mn-ea"/>
                  </a:rPr>
                  <a:t>SQLServer</a:t>
                </a:r>
                <a:r>
                  <a:rPr lang="zh-CN" altLang="en-US" sz="900" kern="0" dirty="0">
                    <a:solidFill>
                      <a:schemeClr val="bg1"/>
                    </a:solidFill>
                    <a:latin typeface="Meiryo UI" panose="020B0604030504040204" pitchFamily="50" charset="-128"/>
                    <a:ea typeface="Meiryo UI" panose="020B0604030504040204" pitchFamily="50" charset="-128"/>
                    <a:sym typeface="+mn-ea"/>
                  </a:rPr>
                  <a:t>、</a:t>
                </a:r>
                <a:r>
                  <a:rPr lang="en-US" altLang="zh-CN" sz="900" kern="0" dirty="0">
                    <a:solidFill>
                      <a:schemeClr val="bg1"/>
                    </a:solidFill>
                    <a:latin typeface="Meiryo UI" panose="020B0604030504040204" pitchFamily="50" charset="-128"/>
                    <a:ea typeface="Meiryo UI" panose="020B0604030504040204" pitchFamily="50" charset="-128"/>
                    <a:sym typeface="+mn-ea"/>
                  </a:rPr>
                  <a:t>Oracle</a:t>
                </a:r>
                <a:r>
                  <a:rPr lang="en-US" altLang="zh-CN" sz="900" b="1" kern="0" dirty="0">
                    <a:solidFill>
                      <a:schemeClr val="bg1"/>
                    </a:solidFill>
                    <a:latin typeface="Meiryo UI" panose="020B0604030504040204" pitchFamily="50" charset="-128"/>
                    <a:ea typeface="Meiryo UI" panose="020B0604030504040204" pitchFamily="50" charset="-128"/>
                  </a:rPr>
                  <a:t>)</a:t>
                </a:r>
              </a:p>
            </p:txBody>
          </p:sp>
          <p:sp>
            <p:nvSpPr>
              <p:cNvPr id="33" name="矩形 79">
                <a:extLst>
                  <a:ext uri="{FF2B5EF4-FFF2-40B4-BE49-F238E27FC236}">
                    <a16:creationId xmlns:a16="http://schemas.microsoft.com/office/drawing/2014/main" id="{35B36D4B-6BAC-4039-8814-8A0E811EEDCB}"/>
                  </a:ext>
                </a:extLst>
              </p:cNvPr>
              <p:cNvSpPr/>
              <p:nvPr/>
            </p:nvSpPr>
            <p:spPr>
              <a:xfrm>
                <a:off x="8233410" y="5793740"/>
                <a:ext cx="1374140" cy="431165"/>
              </a:xfrm>
              <a:prstGeom prst="rect">
                <a:avLst/>
              </a:prstGeom>
              <a:grpFill/>
              <a:ln w="3175" cap="flat" cmpd="sng" algn="ctr">
                <a:solidFill>
                  <a:schemeClr val="bg1"/>
                </a:solidFill>
                <a:prstDash val="solid"/>
                <a:miter lim="800000"/>
              </a:ln>
              <a:effectLst/>
            </p:spPr>
            <p:txBody>
              <a:bodyPr rtlCol="0" anchor="ctr"/>
              <a:lstStyle/>
              <a:p>
                <a:pPr algn="ctr" defTabSz="1219200">
                  <a:defRPr/>
                </a:pPr>
                <a:r>
                  <a:rPr lang="zh-CN" altLang="en-US" sz="900" b="1" kern="0" dirty="0">
                    <a:solidFill>
                      <a:schemeClr val="bg1"/>
                    </a:solidFill>
                    <a:latin typeface="Meiryo UI" panose="020B0604030504040204" pitchFamily="50" charset="-128"/>
                    <a:ea typeface="Meiryo UI" panose="020B0604030504040204" pitchFamily="50" charset="-128"/>
                  </a:rPr>
                  <a:t>工业库</a:t>
                </a:r>
              </a:p>
              <a:p>
                <a:pPr algn="ctr" defTabSz="1219200">
                  <a:defRPr/>
                </a:pPr>
                <a:r>
                  <a:rPr lang="en-US" altLang="zh-CN" sz="900" kern="0" dirty="0">
                    <a:solidFill>
                      <a:schemeClr val="bg1"/>
                    </a:solidFill>
                    <a:latin typeface="Meiryo UI" panose="020B0604030504040204" pitchFamily="50" charset="-128"/>
                    <a:ea typeface="Meiryo UI" panose="020B0604030504040204" pitchFamily="50" charset="-128"/>
                  </a:rPr>
                  <a:t>(KingHoatrian)</a:t>
                </a:r>
              </a:p>
            </p:txBody>
          </p:sp>
        </p:grpSp>
        <p:sp>
          <p:nvSpPr>
            <p:cNvPr id="27" name="矩形 94">
              <a:extLst>
                <a:ext uri="{FF2B5EF4-FFF2-40B4-BE49-F238E27FC236}">
                  <a16:creationId xmlns:a16="http://schemas.microsoft.com/office/drawing/2014/main" id="{39559E91-1736-485F-9508-ABC055FE3ED8}"/>
                </a:ext>
              </a:extLst>
            </p:cNvPr>
            <p:cNvSpPr/>
            <p:nvPr/>
          </p:nvSpPr>
          <p:spPr>
            <a:xfrm>
              <a:off x="3611" y="8599"/>
              <a:ext cx="4431" cy="632"/>
            </a:xfrm>
            <a:prstGeom prst="rect">
              <a:avLst/>
            </a:prstGeom>
            <a:solidFill>
              <a:srgbClr val="95A3C6"/>
            </a:solidFill>
            <a:ln w="3175" cap="flat" cmpd="sng" algn="ctr">
              <a:solidFill>
                <a:schemeClr val="bg1"/>
              </a:solidFill>
              <a:prstDash val="solid"/>
              <a:miter lim="800000"/>
            </a:ln>
            <a:effectLst/>
          </p:spPr>
          <p:txBody>
            <a:bodyPr rtlCol="0" anchor="ctr"/>
            <a:lstStyle/>
            <a:p>
              <a:pPr algn="ctr" defTabSz="1219200">
                <a:defRPr/>
              </a:pPr>
              <a:r>
                <a:rPr lang="ja-JP" altLang="en-US" sz="900" b="1" kern="0" dirty="0">
                  <a:solidFill>
                    <a:schemeClr val="bg1"/>
                  </a:solidFill>
                  <a:latin typeface="Meiryo UI" panose="020B0604030504040204" pitchFamily="50" charset="-128"/>
                  <a:ea typeface="Meiryo UI" panose="020B0604030504040204" pitchFamily="50" charset="-128"/>
                </a:rPr>
                <a:t>リアルタイム</a:t>
              </a:r>
              <a:r>
                <a:rPr lang="zh-CN" altLang="en-US" sz="900" b="1" kern="0" dirty="0">
                  <a:solidFill>
                    <a:schemeClr val="bg1"/>
                  </a:solidFill>
                  <a:latin typeface="Meiryo UI" panose="020B0604030504040204" pitchFamily="50" charset="-128"/>
                  <a:ea typeface="Meiryo UI" panose="020B0604030504040204" pitchFamily="50" charset="-128"/>
                </a:rPr>
                <a:t>データベース</a:t>
              </a:r>
            </a:p>
            <a:p>
              <a:pPr algn="ctr" defTabSz="1219200">
                <a:defRPr/>
              </a:pPr>
              <a:r>
                <a:rPr lang="en-US" altLang="zh-CN" sz="900" kern="0" dirty="0">
                  <a:solidFill>
                    <a:schemeClr val="bg1"/>
                  </a:solidFill>
                  <a:latin typeface="Meiryo UI" panose="020B0604030504040204" pitchFamily="50" charset="-128"/>
                  <a:ea typeface="Meiryo UI" panose="020B0604030504040204" pitchFamily="50" charset="-128"/>
                  <a:sym typeface="+mn-ea"/>
                </a:rPr>
                <a:t>(PcVue</a:t>
              </a:r>
              <a:r>
                <a:rPr lang="zh-CN" altLang="en-US" sz="900" kern="0" dirty="0">
                  <a:solidFill>
                    <a:schemeClr val="bg1"/>
                  </a:solidFill>
                  <a:latin typeface="Meiryo UI" panose="020B0604030504040204" pitchFamily="50" charset="-128"/>
                  <a:ea typeface="Meiryo UI" panose="020B0604030504040204" pitchFamily="50" charset="-128"/>
                  <a:sym typeface="+mn-ea"/>
                </a:rPr>
                <a:t>、</a:t>
              </a:r>
              <a:r>
                <a:rPr lang="en-US" altLang="zh-CN" sz="900" kern="0" dirty="0">
                  <a:solidFill>
                    <a:schemeClr val="bg1"/>
                  </a:solidFill>
                  <a:latin typeface="Meiryo UI" panose="020B0604030504040204" pitchFamily="50" charset="-128"/>
                  <a:ea typeface="Meiryo UI" panose="020B0604030504040204" pitchFamily="50" charset="-128"/>
                  <a:sym typeface="+mn-ea"/>
                </a:rPr>
                <a:t>PcVue</a:t>
              </a:r>
              <a:r>
                <a:rPr lang="ja-JP" altLang="en-US" sz="900" kern="0" dirty="0">
                  <a:solidFill>
                    <a:schemeClr val="bg1"/>
                  </a:solidFill>
                  <a:latin typeface="Meiryo UI" panose="020B0604030504040204" pitchFamily="50" charset="-128"/>
                  <a:ea typeface="Meiryo UI" panose="020B0604030504040204" pitchFamily="50" charset="-128"/>
                  <a:sym typeface="+mn-ea"/>
                </a:rPr>
                <a:t> </a:t>
              </a:r>
              <a:r>
                <a:rPr lang="en-US" altLang="zh-CN" sz="900" kern="0" dirty="0">
                  <a:solidFill>
                    <a:schemeClr val="bg1"/>
                  </a:solidFill>
                  <a:latin typeface="Meiryo UI" panose="020B0604030504040204" pitchFamily="50" charset="-128"/>
                  <a:ea typeface="Meiryo UI" panose="020B0604030504040204" pitchFamily="50" charset="-128"/>
                  <a:sym typeface="+mn-ea"/>
                </a:rPr>
                <a:t>OPC Server)</a:t>
              </a:r>
              <a:endParaRPr lang="zh-CN" altLang="en-US" sz="900" kern="0" dirty="0">
                <a:solidFill>
                  <a:schemeClr val="bg1"/>
                </a:solidFill>
                <a:latin typeface="Meiryo UI" panose="020B0604030504040204" pitchFamily="50" charset="-128"/>
                <a:ea typeface="Meiryo UI" panose="020B0604030504040204" pitchFamily="50" charset="-128"/>
                <a:sym typeface="+mn-ea"/>
              </a:endParaRPr>
            </a:p>
          </p:txBody>
        </p:sp>
        <p:sp>
          <p:nvSpPr>
            <p:cNvPr id="28" name="矩形 95">
              <a:extLst>
                <a:ext uri="{FF2B5EF4-FFF2-40B4-BE49-F238E27FC236}">
                  <a16:creationId xmlns:a16="http://schemas.microsoft.com/office/drawing/2014/main" id="{64A4E1FC-630E-4720-B2ED-A78AF61DA4D3}"/>
                </a:ext>
              </a:extLst>
            </p:cNvPr>
            <p:cNvSpPr/>
            <p:nvPr/>
          </p:nvSpPr>
          <p:spPr>
            <a:xfrm>
              <a:off x="8288" y="8588"/>
              <a:ext cx="3711" cy="641"/>
            </a:xfrm>
            <a:prstGeom prst="rect">
              <a:avLst/>
            </a:prstGeom>
            <a:solidFill>
              <a:srgbClr val="95A3C6"/>
            </a:solidFill>
            <a:ln w="3175" cap="flat" cmpd="sng" algn="ctr">
              <a:solidFill>
                <a:schemeClr val="bg1"/>
              </a:solidFill>
              <a:prstDash val="solid"/>
              <a:miter lim="800000"/>
            </a:ln>
            <a:effectLst/>
          </p:spPr>
          <p:txBody>
            <a:bodyPr rtlCol="0" anchor="ctr"/>
            <a:lstStyle/>
            <a:p>
              <a:pPr algn="ctr" defTabSz="1219200">
                <a:defRPr/>
              </a:pPr>
              <a:r>
                <a:rPr lang="zh-CN" altLang="en-US" sz="900" b="1" kern="0" dirty="0">
                  <a:solidFill>
                    <a:schemeClr val="bg1"/>
                  </a:solidFill>
                  <a:latin typeface="Meiryo UI" panose="020B0604030504040204" pitchFamily="50" charset="-128"/>
                  <a:ea typeface="Meiryo UI" panose="020B0604030504040204" pitchFamily="50" charset="-128"/>
                </a:rPr>
                <a:t>リレーショナルデータベース</a:t>
              </a:r>
            </a:p>
            <a:p>
              <a:pPr algn="ctr" defTabSz="1219200">
                <a:defRPr/>
              </a:pPr>
              <a:r>
                <a:rPr lang="en-US" altLang="zh-CN" sz="900" b="1" kern="0" dirty="0">
                  <a:solidFill>
                    <a:schemeClr val="bg1"/>
                  </a:solidFill>
                  <a:latin typeface="Meiryo UI" panose="020B0604030504040204" pitchFamily="50" charset="-128"/>
                  <a:ea typeface="Meiryo UI" panose="020B0604030504040204" pitchFamily="50" charset="-128"/>
                </a:rPr>
                <a:t>(</a:t>
              </a:r>
              <a:r>
                <a:rPr lang="en-US" altLang="zh-CN" sz="900" kern="0" dirty="0">
                  <a:solidFill>
                    <a:schemeClr val="bg1"/>
                  </a:solidFill>
                  <a:latin typeface="Meiryo UI" panose="020B0604030504040204" pitchFamily="50" charset="-128"/>
                  <a:ea typeface="Meiryo UI" panose="020B0604030504040204" pitchFamily="50" charset="-128"/>
                  <a:sym typeface="+mn-ea"/>
                </a:rPr>
                <a:t>MySQL</a:t>
              </a:r>
              <a:r>
                <a:rPr lang="zh-CN" altLang="en-US" sz="900" kern="0" dirty="0">
                  <a:solidFill>
                    <a:schemeClr val="bg1"/>
                  </a:solidFill>
                  <a:latin typeface="Meiryo UI" panose="020B0604030504040204" pitchFamily="50" charset="-128"/>
                  <a:ea typeface="Meiryo UI" panose="020B0604030504040204" pitchFamily="50" charset="-128"/>
                  <a:sym typeface="+mn-ea"/>
                </a:rPr>
                <a:t>、</a:t>
              </a:r>
              <a:r>
                <a:rPr lang="en-US" altLang="zh-CN" sz="900" kern="0" dirty="0">
                  <a:solidFill>
                    <a:schemeClr val="bg1"/>
                  </a:solidFill>
                  <a:latin typeface="Meiryo UI" panose="020B0604030504040204" pitchFamily="50" charset="-128"/>
                  <a:ea typeface="Meiryo UI" panose="020B0604030504040204" pitchFamily="50" charset="-128"/>
                  <a:sym typeface="+mn-ea"/>
                </a:rPr>
                <a:t>SQLServer</a:t>
              </a:r>
              <a:r>
                <a:rPr lang="zh-CN" altLang="en-US" sz="900" kern="0" dirty="0">
                  <a:solidFill>
                    <a:schemeClr val="bg1"/>
                  </a:solidFill>
                  <a:latin typeface="Meiryo UI" panose="020B0604030504040204" pitchFamily="50" charset="-128"/>
                  <a:ea typeface="Meiryo UI" panose="020B0604030504040204" pitchFamily="50" charset="-128"/>
                  <a:sym typeface="+mn-ea"/>
                </a:rPr>
                <a:t>、</a:t>
              </a:r>
              <a:r>
                <a:rPr lang="en-US" altLang="zh-CN" sz="900" kern="0" dirty="0">
                  <a:solidFill>
                    <a:schemeClr val="bg1"/>
                  </a:solidFill>
                  <a:latin typeface="Meiryo UI" panose="020B0604030504040204" pitchFamily="50" charset="-128"/>
                  <a:ea typeface="Meiryo UI" panose="020B0604030504040204" pitchFamily="50" charset="-128"/>
                  <a:sym typeface="+mn-ea"/>
                </a:rPr>
                <a:t>Oracle</a:t>
              </a:r>
              <a:r>
                <a:rPr lang="en-US" altLang="zh-CN" sz="900" b="1" kern="0" dirty="0">
                  <a:solidFill>
                    <a:schemeClr val="bg1"/>
                  </a:solidFill>
                  <a:latin typeface="Meiryo UI" panose="020B0604030504040204" pitchFamily="50" charset="-128"/>
                  <a:ea typeface="Meiryo UI" panose="020B0604030504040204" pitchFamily="50" charset="-128"/>
                </a:rPr>
                <a:t>)</a:t>
              </a:r>
            </a:p>
          </p:txBody>
        </p:sp>
        <p:sp>
          <p:nvSpPr>
            <p:cNvPr id="29" name="矩形 96">
              <a:extLst>
                <a:ext uri="{FF2B5EF4-FFF2-40B4-BE49-F238E27FC236}">
                  <a16:creationId xmlns:a16="http://schemas.microsoft.com/office/drawing/2014/main" id="{4A924C97-1962-4A49-B573-8D4C3D76138B}"/>
                </a:ext>
              </a:extLst>
            </p:cNvPr>
            <p:cNvSpPr/>
            <p:nvPr/>
          </p:nvSpPr>
          <p:spPr>
            <a:xfrm>
              <a:off x="12245" y="8599"/>
              <a:ext cx="3359" cy="631"/>
            </a:xfrm>
            <a:prstGeom prst="rect">
              <a:avLst/>
            </a:prstGeom>
            <a:solidFill>
              <a:srgbClr val="95A3C6"/>
            </a:solidFill>
            <a:ln w="3175" cap="flat" cmpd="sng" algn="ctr">
              <a:solidFill>
                <a:schemeClr val="bg1"/>
              </a:solidFill>
              <a:prstDash val="solid"/>
              <a:miter lim="800000"/>
            </a:ln>
            <a:effectLst/>
          </p:spPr>
          <p:txBody>
            <a:bodyPr rtlCol="0" anchor="ctr"/>
            <a:lstStyle/>
            <a:p>
              <a:pPr algn="ctr" defTabSz="1219200">
                <a:defRPr/>
              </a:pPr>
              <a:r>
                <a:rPr lang="zh-CN" altLang="en-US" sz="900" b="1" kern="0" dirty="0">
                  <a:solidFill>
                    <a:schemeClr val="bg1"/>
                  </a:solidFill>
                  <a:latin typeface="Meiryo UI" panose="020B0604030504040204" pitchFamily="50" charset="-128"/>
                  <a:ea typeface="Meiryo UI" panose="020B0604030504040204" pitchFamily="50" charset="-128"/>
                </a:rPr>
                <a:t>産業データベース</a:t>
              </a:r>
            </a:p>
            <a:p>
              <a:pPr algn="ctr" defTabSz="1219200">
                <a:defRPr/>
              </a:pPr>
              <a:r>
                <a:rPr lang="en-US" altLang="zh-CN" sz="900" kern="0" dirty="0">
                  <a:solidFill>
                    <a:schemeClr val="bg1"/>
                  </a:solidFill>
                  <a:latin typeface="Meiryo UI" panose="020B0604030504040204" pitchFamily="50" charset="-128"/>
                  <a:ea typeface="Meiryo UI" panose="020B0604030504040204" pitchFamily="50" charset="-128"/>
                </a:rPr>
                <a:t>(</a:t>
              </a:r>
              <a:r>
                <a:rPr lang="ja-JP" altLang="en-US" sz="900" kern="0" dirty="0">
                  <a:solidFill>
                    <a:schemeClr val="bg1"/>
                  </a:solidFill>
                  <a:latin typeface="Meiryo UI" panose="020B0604030504040204" pitchFamily="50" charset="-128"/>
                  <a:ea typeface="Meiryo UI" panose="020B0604030504040204" pitchFamily="50" charset="-128"/>
                </a:rPr>
                <a:t>予定：</a:t>
              </a:r>
              <a:r>
                <a:rPr lang="en-US" altLang="ja-JP" sz="900" kern="0" dirty="0">
                  <a:solidFill>
                    <a:schemeClr val="bg1"/>
                  </a:solidFill>
                  <a:latin typeface="Meiryo UI" panose="020B0604030504040204" pitchFamily="50" charset="-128"/>
                  <a:ea typeface="Meiryo UI" panose="020B0604030504040204" pitchFamily="50" charset="-128"/>
                </a:rPr>
                <a:t>Canary</a:t>
              </a:r>
              <a:r>
                <a:rPr lang="ja-JP" altLang="en-US" sz="900" kern="0" dirty="0">
                  <a:solidFill>
                    <a:schemeClr val="bg1"/>
                  </a:solidFill>
                  <a:latin typeface="Meiryo UI" panose="020B0604030504040204" pitchFamily="50" charset="-128"/>
                  <a:ea typeface="Meiryo UI" panose="020B0604030504040204" pitchFamily="50" charset="-128"/>
                </a:rPr>
                <a:t> </a:t>
              </a:r>
              <a:r>
                <a:rPr lang="en-US" altLang="ja-JP" sz="900" kern="0" dirty="0" err="1">
                  <a:solidFill>
                    <a:schemeClr val="bg1"/>
                  </a:solidFill>
                  <a:latin typeface="Meiryo UI" panose="020B0604030504040204" pitchFamily="50" charset="-128"/>
                  <a:ea typeface="Meiryo UI" panose="020B0604030504040204" pitchFamily="50" charset="-128"/>
                </a:rPr>
                <a:t>Labo</a:t>
              </a:r>
              <a:r>
                <a:rPr lang="en-US" altLang="zh-CN" sz="900" kern="0" dirty="0">
                  <a:solidFill>
                    <a:schemeClr val="bg1"/>
                  </a:solidFill>
                  <a:latin typeface="Meiryo UI" panose="020B0604030504040204" pitchFamily="50" charset="-128"/>
                  <a:ea typeface="Meiryo UI" panose="020B0604030504040204" pitchFamily="50" charset="-128"/>
                </a:rPr>
                <a:t>)</a:t>
              </a:r>
            </a:p>
          </p:txBody>
        </p:sp>
      </p:grpSp>
      <p:grpSp>
        <p:nvGrpSpPr>
          <p:cNvPr id="35" name="组合 4">
            <a:extLst>
              <a:ext uri="{FF2B5EF4-FFF2-40B4-BE49-F238E27FC236}">
                <a16:creationId xmlns:a16="http://schemas.microsoft.com/office/drawing/2014/main" id="{1CE342FC-2352-4485-B3C9-CAA6C7BB4B03}"/>
              </a:ext>
            </a:extLst>
          </p:cNvPr>
          <p:cNvGrpSpPr/>
          <p:nvPr/>
        </p:nvGrpSpPr>
        <p:grpSpPr>
          <a:xfrm>
            <a:off x="2197100" y="2155825"/>
            <a:ext cx="9964663" cy="2917825"/>
            <a:chOff x="3160" y="3395"/>
            <a:chExt cx="16012" cy="4595"/>
          </a:xfrm>
        </p:grpSpPr>
        <p:sp>
          <p:nvSpPr>
            <p:cNvPr id="36" name="矩形 98">
              <a:extLst>
                <a:ext uri="{FF2B5EF4-FFF2-40B4-BE49-F238E27FC236}">
                  <a16:creationId xmlns:a16="http://schemas.microsoft.com/office/drawing/2014/main" id="{0CC2293D-85D4-462E-9CF6-445C1B5B2913}"/>
                </a:ext>
              </a:extLst>
            </p:cNvPr>
            <p:cNvSpPr/>
            <p:nvPr/>
          </p:nvSpPr>
          <p:spPr>
            <a:xfrm>
              <a:off x="3160" y="3395"/>
              <a:ext cx="12778" cy="4573"/>
            </a:xfrm>
            <a:prstGeom prst="rect">
              <a:avLst/>
            </a:prstGeom>
            <a:solidFill>
              <a:schemeClr val="bg1"/>
            </a:solidFill>
            <a:ln w="38100" cmpd="sng">
              <a:solidFill>
                <a:srgbClr val="FF0000"/>
              </a:solidFill>
              <a:prstDash val="sysDash"/>
            </a:ln>
            <a:effectLst>
              <a:outerShdw blurRad="50800" dist="38100" dir="9000000" sx="101000" sy="1010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eiryo UI" panose="020B0604030504040204" pitchFamily="50" charset="-128"/>
                <a:ea typeface="Meiryo UI" panose="020B0604030504040204" pitchFamily="50" charset="-128"/>
              </a:endParaRPr>
            </a:p>
          </p:txBody>
        </p:sp>
        <p:sp>
          <p:nvSpPr>
            <p:cNvPr id="37" name="文字方塊 4">
              <a:extLst>
                <a:ext uri="{FF2B5EF4-FFF2-40B4-BE49-F238E27FC236}">
                  <a16:creationId xmlns:a16="http://schemas.microsoft.com/office/drawing/2014/main" id="{D464C86A-6BEA-46BE-8032-6E9439A2C39A}"/>
                </a:ext>
              </a:extLst>
            </p:cNvPr>
            <p:cNvSpPr txBox="1">
              <a:spLocks noChangeArrowheads="1"/>
            </p:cNvSpPr>
            <p:nvPr/>
          </p:nvSpPr>
          <p:spPr bwMode="auto">
            <a:xfrm>
              <a:off x="16098" y="6197"/>
              <a:ext cx="1352" cy="845"/>
            </a:xfrm>
            <a:prstGeom prst="rect">
              <a:avLst/>
            </a:prstGeom>
            <a:solidFill>
              <a:srgbClr val="2E5999"/>
            </a:solidFill>
            <a:ln w="3175" cap="flat" cmpd="sng" algn="ctr">
              <a:solidFill>
                <a:schemeClr val="bg1"/>
              </a:solidFill>
              <a:prstDash val="solid"/>
              <a:miter lim="800000"/>
            </a:ln>
            <a:effectLst/>
          </p:spPr>
          <p:txBody>
            <a:bodyPr rot="0" spcFirstLastPara="0" vertOverflow="overflow" horzOverflow="overflow" vert="horz" wrap="square" lIns="162560" tIns="81280" rIns="162560" bIns="81280" numCol="1" spcCol="0" rtlCol="0" fromWordArt="0" anchor="t" anchorCtr="0" forceAA="0" compatLnSpc="1">
              <a:noAutofit/>
            </a:bodyPr>
            <a:lstStyle>
              <a:defPPr>
                <a:defRPr lang="zh-CN"/>
              </a:defPPr>
              <a:lvl1pPr algn="ctr">
                <a:defRPr sz="1200">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1219200">
                <a:defRPr/>
              </a:pPr>
              <a:r>
                <a:rPr sz="1065" b="1" kern="0" dirty="0">
                  <a:solidFill>
                    <a:schemeClr val="bg1"/>
                  </a:solidFill>
                  <a:latin typeface="Meiryo UI" panose="020B0604030504040204" pitchFamily="50" charset="-128"/>
                  <a:ea typeface="Meiryo UI" panose="020B0604030504040204" pitchFamily="50" charset="-128"/>
                </a:rPr>
                <a:t>restful</a:t>
              </a:r>
              <a:r>
                <a:rPr lang="zh-CN" altLang="en-US" sz="900" b="1" kern="0" dirty="0">
                  <a:solidFill>
                    <a:schemeClr val="bg1"/>
                  </a:solidFill>
                  <a:latin typeface="Meiryo UI" panose="020B0604030504040204" pitchFamily="50" charset="-128"/>
                  <a:ea typeface="Meiryo UI" panose="020B0604030504040204" pitchFamily="50" charset="-128"/>
                </a:rPr>
                <a:t>インターフェース</a:t>
              </a:r>
            </a:p>
          </p:txBody>
        </p:sp>
        <p:sp>
          <p:nvSpPr>
            <p:cNvPr id="38" name="直角上箭头 24">
              <a:extLst>
                <a:ext uri="{FF2B5EF4-FFF2-40B4-BE49-F238E27FC236}">
                  <a16:creationId xmlns:a16="http://schemas.microsoft.com/office/drawing/2014/main" id="{4F1EEEC6-E5E8-4C82-BF25-37F8C94501F7}"/>
                </a:ext>
              </a:extLst>
            </p:cNvPr>
            <p:cNvSpPr/>
            <p:nvPr/>
          </p:nvSpPr>
          <p:spPr>
            <a:xfrm>
              <a:off x="16935" y="7042"/>
              <a:ext cx="1519" cy="503"/>
            </a:xfrm>
            <a:prstGeom prst="bentUpArrow">
              <a:avLst/>
            </a:prstGeom>
            <a:solidFill>
              <a:srgbClr val="255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eiryo UI" panose="020B0604030504040204" pitchFamily="50" charset="-128"/>
                <a:ea typeface="Meiryo UI" panose="020B0604030504040204" pitchFamily="50" charset="-128"/>
              </a:endParaRPr>
            </a:p>
          </p:txBody>
        </p:sp>
        <p:sp>
          <p:nvSpPr>
            <p:cNvPr id="39" name="文字方塊 4">
              <a:extLst>
                <a:ext uri="{FF2B5EF4-FFF2-40B4-BE49-F238E27FC236}">
                  <a16:creationId xmlns:a16="http://schemas.microsoft.com/office/drawing/2014/main" id="{F524105F-92FF-45EF-886A-D83B02DF4916}"/>
                </a:ext>
              </a:extLst>
            </p:cNvPr>
            <p:cNvSpPr txBox="1">
              <a:spLocks noChangeArrowheads="1"/>
            </p:cNvSpPr>
            <p:nvPr/>
          </p:nvSpPr>
          <p:spPr bwMode="auto">
            <a:xfrm>
              <a:off x="17514" y="6197"/>
              <a:ext cx="1658" cy="845"/>
            </a:xfrm>
            <a:prstGeom prst="rect">
              <a:avLst/>
            </a:prstGeom>
            <a:solidFill>
              <a:srgbClr val="2E5999"/>
            </a:solidFill>
            <a:ln w="3175" cap="flat" cmpd="sng" algn="ctr">
              <a:solidFill>
                <a:schemeClr val="bg1"/>
              </a:solidFill>
              <a:prstDash val="solid"/>
              <a:miter lim="800000"/>
            </a:ln>
            <a:effectLst/>
          </p:spPr>
          <p:txBody>
            <a:bodyPr rot="0" spcFirstLastPara="0" vertOverflow="overflow" horzOverflow="overflow" vert="horz" wrap="square" lIns="162560" tIns="81280" rIns="162560" bIns="81280" numCol="1" spcCol="0" rtlCol="0" fromWordArt="0" anchor="t" anchorCtr="0" forceAA="0" compatLnSpc="1">
              <a:noAutofit/>
            </a:bodyPr>
            <a:lstStyle>
              <a:defPPr>
                <a:defRPr lang="zh-CN"/>
              </a:defPPr>
              <a:lvl1pPr algn="ctr">
                <a:defRPr sz="1200">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1219200">
                <a:defRPr/>
              </a:pPr>
              <a:r>
                <a:rPr lang="zh-CN" sz="900" b="1" kern="0" dirty="0">
                  <a:solidFill>
                    <a:schemeClr val="bg1"/>
                  </a:solidFill>
                  <a:latin typeface="Meiryo UI" panose="020B0604030504040204" pitchFamily="50" charset="-128"/>
                  <a:ea typeface="Meiryo UI" panose="020B0604030504040204" pitchFamily="50" charset="-128"/>
                </a:rPr>
                <a:t>サードパーティのユーザー</a:t>
              </a:r>
              <a:r>
                <a:rPr lang="en-US" altLang="ja-JP" sz="900" b="1" kern="0" dirty="0">
                  <a:solidFill>
                    <a:schemeClr val="bg1"/>
                  </a:solidFill>
                  <a:latin typeface="Meiryo UI" panose="020B0604030504040204" pitchFamily="50" charset="-128"/>
                  <a:ea typeface="Meiryo UI" panose="020B0604030504040204" pitchFamily="50" charset="-128"/>
                </a:rPr>
                <a:t>Web</a:t>
              </a:r>
              <a:r>
                <a:rPr lang="ja-JP" altLang="en-US" sz="900" b="1" kern="0" dirty="0">
                  <a:solidFill>
                    <a:schemeClr val="bg1"/>
                  </a:solidFill>
                  <a:latin typeface="Meiryo UI" panose="020B0604030504040204" pitchFamily="50" charset="-128"/>
                  <a:ea typeface="Meiryo UI" panose="020B0604030504040204" pitchFamily="50" charset="-128"/>
                </a:rPr>
                <a:t>製品</a:t>
              </a:r>
              <a:endParaRPr lang="zh-CN" sz="900" b="1" kern="0" dirty="0">
                <a:solidFill>
                  <a:schemeClr val="bg1"/>
                </a:solidFill>
                <a:latin typeface="Meiryo UI" panose="020B0604030504040204" pitchFamily="50" charset="-128"/>
                <a:ea typeface="Meiryo UI" panose="020B0604030504040204" pitchFamily="50" charset="-128"/>
              </a:endParaRPr>
            </a:p>
          </p:txBody>
        </p:sp>
        <p:grpSp>
          <p:nvGrpSpPr>
            <p:cNvPr id="40" name="组合 26">
              <a:extLst>
                <a:ext uri="{FF2B5EF4-FFF2-40B4-BE49-F238E27FC236}">
                  <a16:creationId xmlns:a16="http://schemas.microsoft.com/office/drawing/2014/main" id="{BBFA61DC-4D69-4E1F-A181-AD9CFE3ACCDD}"/>
                </a:ext>
              </a:extLst>
            </p:cNvPr>
            <p:cNvGrpSpPr/>
            <p:nvPr/>
          </p:nvGrpSpPr>
          <p:grpSpPr>
            <a:xfrm>
              <a:off x="3303" y="7139"/>
              <a:ext cx="12491" cy="851"/>
              <a:chOff x="2080260" y="4933315"/>
              <a:chExt cx="8174355" cy="581783"/>
            </a:xfrm>
          </p:grpSpPr>
          <p:sp>
            <p:nvSpPr>
              <p:cNvPr id="73" name="文字方塊 4">
                <a:extLst>
                  <a:ext uri="{FF2B5EF4-FFF2-40B4-BE49-F238E27FC236}">
                    <a16:creationId xmlns:a16="http://schemas.microsoft.com/office/drawing/2014/main" id="{9498A67C-0C12-4546-80CC-20482208C2A1}"/>
                  </a:ext>
                </a:extLst>
              </p:cNvPr>
              <p:cNvSpPr txBox="1">
                <a:spLocks noChangeArrowheads="1"/>
              </p:cNvSpPr>
              <p:nvPr/>
            </p:nvSpPr>
            <p:spPr bwMode="auto">
              <a:xfrm>
                <a:off x="2080260" y="4933315"/>
                <a:ext cx="8174355" cy="447040"/>
              </a:xfrm>
              <a:prstGeom prst="rect">
                <a:avLst/>
              </a:prstGeom>
              <a:solidFill>
                <a:srgbClr val="E8F1FF">
                  <a:alpha val="78000"/>
                </a:srgbClr>
              </a:solidFill>
              <a:ln w="28575" cap="flat" cmpd="sng" algn="ctr">
                <a:solidFill>
                  <a:schemeClr val="accent1">
                    <a:shade val="50000"/>
                  </a:schemeClr>
                </a:solidFill>
                <a:prstDash val="solid"/>
                <a:miter lim="800000"/>
              </a:ln>
              <a:effectLst/>
            </p:spPr>
            <p:txBody>
              <a:bodyPr rot="0" spcFirstLastPara="0" vertOverflow="overflow" horzOverflow="overflow" vert="horz" wrap="square" lIns="162560" tIns="81280" rIns="162560" bIns="81280" numCol="1" spcCol="0" rtlCol="0" fromWordArt="0" anchor="t" anchorCtr="0" forceAA="0" compatLnSpc="1">
                <a:noAutofit/>
              </a:bodyPr>
              <a:lstStyle>
                <a:defPPr>
                  <a:defRPr lang="zh-CN"/>
                </a:defPPr>
                <a:lvl1pPr algn="ctr">
                  <a:defRPr sz="1200">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1219200">
                  <a:defRPr/>
                </a:pPr>
                <a:endParaRPr lang="en-US" altLang="zh-CN" sz="1065" b="1" kern="0" dirty="0">
                  <a:solidFill>
                    <a:schemeClr val="tx1">
                      <a:lumMod val="95000"/>
                      <a:lumOff val="5000"/>
                    </a:schemeClr>
                  </a:solidFill>
                  <a:latin typeface="Meiryo UI" panose="020B0604030504040204" pitchFamily="50" charset="-128"/>
                  <a:ea typeface="Meiryo UI" panose="020B0604030504040204" pitchFamily="50" charset="-128"/>
                </a:endParaRPr>
              </a:p>
            </p:txBody>
          </p:sp>
          <p:sp>
            <p:nvSpPr>
              <p:cNvPr id="74" name="文字方塊 4">
                <a:extLst>
                  <a:ext uri="{FF2B5EF4-FFF2-40B4-BE49-F238E27FC236}">
                    <a16:creationId xmlns:a16="http://schemas.microsoft.com/office/drawing/2014/main" id="{F3EB3FC0-EEA4-4BF1-A48D-ACFA9F6E91AC}"/>
                  </a:ext>
                </a:extLst>
              </p:cNvPr>
              <p:cNvSpPr txBox="1">
                <a:spLocks noChangeArrowheads="1"/>
              </p:cNvSpPr>
              <p:nvPr/>
            </p:nvSpPr>
            <p:spPr bwMode="auto">
              <a:xfrm>
                <a:off x="8029575" y="5018405"/>
                <a:ext cx="2002155" cy="299720"/>
              </a:xfrm>
              <a:prstGeom prst="rect">
                <a:avLst/>
              </a:prstGeom>
              <a:solidFill>
                <a:srgbClr val="2E5999"/>
              </a:solidFill>
              <a:ln w="3175" cap="flat" cmpd="sng" algn="ctr">
                <a:solidFill>
                  <a:schemeClr val="bg1"/>
                </a:solidFill>
                <a:prstDash val="solid"/>
                <a:miter lim="800000"/>
              </a:ln>
              <a:effectLst/>
            </p:spPr>
            <p:txBody>
              <a:bodyPr rot="0" spcFirstLastPara="0" vertOverflow="overflow" horzOverflow="overflow" vert="horz" wrap="square" lIns="162560" tIns="81280" rIns="162560" bIns="81280" numCol="1" spcCol="0" rtlCol="0" fromWordArt="0" anchor="ctr" anchorCtr="0" forceAA="0" compatLnSpc="1">
                <a:noAutofit/>
              </a:bodyPr>
              <a:lstStyle>
                <a:defPPr>
                  <a:defRPr lang="zh-CN"/>
                </a:defPPr>
                <a:lvl1pPr algn="ctr">
                  <a:defRPr sz="1200">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1219200">
                  <a:defRPr/>
                </a:pPr>
                <a:r>
                  <a:rPr lang="zh-CN" altLang="en-US" sz="1065" b="1" kern="0" dirty="0">
                    <a:solidFill>
                      <a:schemeClr val="bg1"/>
                    </a:solidFill>
                    <a:latin typeface="Meiryo UI" panose="020B0604030504040204" pitchFamily="50" charset="-128"/>
                    <a:ea typeface="Meiryo UI" panose="020B0604030504040204" pitchFamily="50" charset="-128"/>
                  </a:rPr>
                  <a:t>ユーザーサービス</a:t>
                </a:r>
              </a:p>
            </p:txBody>
          </p:sp>
          <p:sp>
            <p:nvSpPr>
              <p:cNvPr id="75" name="文字方塊 4">
                <a:extLst>
                  <a:ext uri="{FF2B5EF4-FFF2-40B4-BE49-F238E27FC236}">
                    <a16:creationId xmlns:a16="http://schemas.microsoft.com/office/drawing/2014/main" id="{9A997EF3-C77E-47FF-B475-3FDFB57D4434}"/>
                  </a:ext>
                </a:extLst>
              </p:cNvPr>
              <p:cNvSpPr txBox="1">
                <a:spLocks noChangeArrowheads="1"/>
              </p:cNvSpPr>
              <p:nvPr/>
            </p:nvSpPr>
            <p:spPr bwMode="auto">
              <a:xfrm>
                <a:off x="3181350" y="5018405"/>
                <a:ext cx="2468245" cy="300355"/>
              </a:xfrm>
              <a:prstGeom prst="rect">
                <a:avLst/>
              </a:prstGeom>
              <a:solidFill>
                <a:srgbClr val="2E5999"/>
              </a:solidFill>
              <a:ln w="3175" cap="flat" cmpd="sng" algn="ctr">
                <a:solidFill>
                  <a:schemeClr val="bg1"/>
                </a:solidFill>
                <a:prstDash val="solid"/>
                <a:miter lim="800000"/>
              </a:ln>
              <a:effectLst/>
            </p:spPr>
            <p:txBody>
              <a:bodyPr rot="0" spcFirstLastPara="0" vertOverflow="overflow" horzOverflow="overflow" vert="horz" wrap="square" lIns="162560" tIns="81280" rIns="162560" bIns="81280" numCol="1" spcCol="0" rtlCol="0" fromWordArt="0" anchor="ctr" anchorCtr="0" forceAA="0" compatLnSpc="1">
                <a:noAutofit/>
              </a:bodyPr>
              <a:lstStyle>
                <a:defPPr>
                  <a:defRPr lang="zh-CN"/>
                </a:defPPr>
                <a:lvl1pPr algn="ctr">
                  <a:defRPr sz="1200">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1219200">
                  <a:lnSpc>
                    <a:spcPct val="90000"/>
                  </a:lnSpc>
                  <a:defRPr/>
                </a:pPr>
                <a:r>
                  <a:rPr lang="zh-CN" altLang="en-US" sz="1065" b="1" kern="0" dirty="0">
                    <a:solidFill>
                      <a:schemeClr val="bg1"/>
                    </a:solidFill>
                    <a:latin typeface="Meiryo UI" panose="020B0604030504040204" pitchFamily="50" charset="-128"/>
                    <a:ea typeface="Meiryo UI" panose="020B0604030504040204" pitchFamily="50" charset="-128"/>
                  </a:rPr>
                  <a:t>データサービス</a:t>
                </a:r>
              </a:p>
            </p:txBody>
          </p:sp>
          <p:sp>
            <p:nvSpPr>
              <p:cNvPr id="76" name="文字方塊 4">
                <a:extLst>
                  <a:ext uri="{FF2B5EF4-FFF2-40B4-BE49-F238E27FC236}">
                    <a16:creationId xmlns:a16="http://schemas.microsoft.com/office/drawing/2014/main" id="{BA1A3A08-2E27-4439-BF0C-10056BE30E03}"/>
                  </a:ext>
                </a:extLst>
              </p:cNvPr>
              <p:cNvSpPr txBox="1">
                <a:spLocks noChangeArrowheads="1"/>
              </p:cNvSpPr>
              <p:nvPr/>
            </p:nvSpPr>
            <p:spPr bwMode="auto">
              <a:xfrm>
                <a:off x="5716905" y="5018405"/>
                <a:ext cx="2227580" cy="301625"/>
              </a:xfrm>
              <a:prstGeom prst="rect">
                <a:avLst/>
              </a:prstGeom>
              <a:solidFill>
                <a:srgbClr val="2E5999"/>
              </a:solidFill>
              <a:ln w="3175" cap="flat" cmpd="sng" algn="ctr">
                <a:solidFill>
                  <a:schemeClr val="bg1"/>
                </a:solidFill>
                <a:prstDash val="solid"/>
                <a:miter lim="800000"/>
              </a:ln>
              <a:effectLst/>
            </p:spPr>
            <p:txBody>
              <a:bodyPr rot="0" spcFirstLastPara="0" vertOverflow="overflow" horzOverflow="overflow" vert="horz" wrap="square" lIns="162560" tIns="81280" rIns="162560" bIns="81280" numCol="1" spcCol="0" rtlCol="0" fromWordArt="0" anchor="ctr" anchorCtr="0" forceAA="0" compatLnSpc="1">
                <a:noAutofit/>
              </a:bodyPr>
              <a:lstStyle>
                <a:defPPr>
                  <a:defRPr lang="zh-CN"/>
                </a:defPPr>
                <a:lvl1pPr algn="ctr">
                  <a:defRPr sz="1200">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1219200">
                  <a:defRPr/>
                </a:pPr>
                <a:r>
                  <a:rPr lang="zh-CN" altLang="en-US" sz="1065" b="1" kern="0" dirty="0">
                    <a:solidFill>
                      <a:schemeClr val="bg1"/>
                    </a:solidFill>
                    <a:latin typeface="Meiryo UI" panose="020B0604030504040204" pitchFamily="50" charset="-128"/>
                    <a:ea typeface="Meiryo UI" panose="020B0604030504040204" pitchFamily="50" charset="-128"/>
                  </a:rPr>
                  <a:t>エンジニアリングサービス</a:t>
                </a:r>
              </a:p>
            </p:txBody>
          </p:sp>
          <p:sp>
            <p:nvSpPr>
              <p:cNvPr id="77" name="文本框 86">
                <a:extLst>
                  <a:ext uri="{FF2B5EF4-FFF2-40B4-BE49-F238E27FC236}">
                    <a16:creationId xmlns:a16="http://schemas.microsoft.com/office/drawing/2014/main" id="{BB697D6F-325B-43FB-BA5A-1C1CB833B114}"/>
                  </a:ext>
                </a:extLst>
              </p:cNvPr>
              <p:cNvSpPr txBox="1"/>
              <p:nvPr/>
            </p:nvSpPr>
            <p:spPr>
              <a:xfrm>
                <a:off x="2102963" y="5018138"/>
                <a:ext cx="1079082" cy="496960"/>
              </a:xfrm>
              <a:prstGeom prst="rect">
                <a:avLst/>
              </a:prstGeom>
              <a:noFill/>
            </p:spPr>
            <p:txBody>
              <a:bodyPr wrap="square" rtlCol="0">
                <a:spAutoFit/>
              </a:bodyPr>
              <a:lstStyle/>
              <a:p>
                <a:pPr lvl="0" algn="l" defTabSz="1219200">
                  <a:buClrTx/>
                  <a:buSzTx/>
                  <a:buFontTx/>
                  <a:defRPr/>
                </a:pPr>
                <a:r>
                  <a:rPr lang="en-US" altLang="zh-CN" sz="1200" b="1" kern="0" dirty="0">
                    <a:solidFill>
                      <a:srgbClr val="063C7F"/>
                    </a:solidFill>
                    <a:latin typeface="Meiryo UI" panose="020B0604030504040204" pitchFamily="50" charset="-128"/>
                    <a:ea typeface="Meiryo UI" panose="020B0604030504040204" pitchFamily="50" charset="-128"/>
                    <a:sym typeface="+mn-ea"/>
                  </a:rPr>
                  <a:t>WebServer</a:t>
                </a:r>
              </a:p>
            </p:txBody>
          </p:sp>
        </p:grpSp>
        <p:grpSp>
          <p:nvGrpSpPr>
            <p:cNvPr id="41" name="组合 27">
              <a:extLst>
                <a:ext uri="{FF2B5EF4-FFF2-40B4-BE49-F238E27FC236}">
                  <a16:creationId xmlns:a16="http://schemas.microsoft.com/office/drawing/2014/main" id="{51B28F82-BD2F-4121-A0BB-45EA99980215}"/>
                </a:ext>
              </a:extLst>
            </p:cNvPr>
            <p:cNvGrpSpPr/>
            <p:nvPr/>
          </p:nvGrpSpPr>
          <p:grpSpPr>
            <a:xfrm>
              <a:off x="3303" y="3543"/>
              <a:ext cx="12476" cy="3421"/>
              <a:chOff x="2089785" y="2485390"/>
              <a:chExt cx="8164830" cy="2338705"/>
            </a:xfrm>
          </p:grpSpPr>
          <p:sp>
            <p:nvSpPr>
              <p:cNvPr id="44" name="文字方塊 4">
                <a:extLst>
                  <a:ext uri="{FF2B5EF4-FFF2-40B4-BE49-F238E27FC236}">
                    <a16:creationId xmlns:a16="http://schemas.microsoft.com/office/drawing/2014/main" id="{0EE0AD33-8C2D-43AB-AD85-1E58889CBF34}"/>
                  </a:ext>
                </a:extLst>
              </p:cNvPr>
              <p:cNvSpPr txBox="1">
                <a:spLocks noChangeArrowheads="1"/>
              </p:cNvSpPr>
              <p:nvPr/>
            </p:nvSpPr>
            <p:spPr bwMode="auto">
              <a:xfrm>
                <a:off x="2089785" y="2485390"/>
                <a:ext cx="8164830" cy="2338705"/>
              </a:xfrm>
              <a:prstGeom prst="rect">
                <a:avLst/>
              </a:prstGeom>
              <a:solidFill>
                <a:srgbClr val="B9D4FB">
                  <a:alpha val="78000"/>
                </a:srgbClr>
              </a:solidFill>
              <a:ln w="28575" cap="flat" cmpd="sng" algn="ctr">
                <a:solidFill>
                  <a:schemeClr val="accent1">
                    <a:shade val="50000"/>
                  </a:schemeClr>
                </a:solidFill>
                <a:prstDash val="solid"/>
                <a:miter lim="800000"/>
              </a:ln>
              <a:effectLst/>
            </p:spPr>
            <p:txBody>
              <a:bodyPr rot="0" spcFirstLastPara="0" vertOverflow="overflow" horzOverflow="overflow" vert="horz" wrap="square" lIns="0" tIns="0" rIns="0" bIns="0" numCol="1" spcCol="0" rtlCol="0" fromWordArt="0" anchor="ctr" anchorCtr="0" forceAA="0" compatLnSpc="1">
                <a:noAutofit/>
              </a:bodyPr>
              <a:lstStyle>
                <a:defPPr>
                  <a:defRPr lang="zh-CN"/>
                </a:defPPr>
                <a:lvl1pPr algn="ctr">
                  <a:defRPr sz="1200">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1219200">
                  <a:defRPr/>
                </a:pPr>
                <a:r>
                  <a:rPr lang="en-US" altLang="zh-CN" b="1" kern="0" dirty="0">
                    <a:solidFill>
                      <a:schemeClr val="bg1"/>
                    </a:solidFill>
                    <a:latin typeface="Meiryo UI" panose="020B0604030504040204" pitchFamily="50" charset="-128"/>
                    <a:ea typeface="Meiryo UI" panose="020B0604030504040204" pitchFamily="50" charset="-128"/>
                  </a:rPr>
                  <a:t> </a:t>
                </a:r>
                <a:r>
                  <a:rPr lang="en-US" altLang="zh-CN" sz="1600" b="1" kern="0" dirty="0">
                    <a:solidFill>
                      <a:schemeClr val="bg1"/>
                    </a:solidFill>
                    <a:latin typeface="Meiryo UI" panose="020B0604030504040204" pitchFamily="50" charset="-128"/>
                    <a:ea typeface="Meiryo UI" panose="020B0604030504040204" pitchFamily="50" charset="-128"/>
                  </a:rPr>
                  <a:t> </a:t>
                </a:r>
                <a:endParaRPr lang="zh-CN" altLang="en-US" sz="1600" b="1" kern="0"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45" name="文本框 45">
                <a:extLst>
                  <a:ext uri="{FF2B5EF4-FFF2-40B4-BE49-F238E27FC236}">
                    <a16:creationId xmlns:a16="http://schemas.microsoft.com/office/drawing/2014/main" id="{AA1F1A12-EE79-4E08-91D3-1BBD2904A62D}"/>
                  </a:ext>
                </a:extLst>
              </p:cNvPr>
              <p:cNvSpPr txBox="1"/>
              <p:nvPr/>
            </p:nvSpPr>
            <p:spPr bwMode="auto">
              <a:xfrm>
                <a:off x="5340985" y="2588895"/>
                <a:ext cx="2434590" cy="2100580"/>
              </a:xfrm>
              <a:prstGeom prst="rect">
                <a:avLst/>
              </a:prstGeom>
              <a:solidFill>
                <a:srgbClr val="4D95FF">
                  <a:alpha val="78000"/>
                </a:srgbClr>
              </a:solidFill>
              <a:ln w="28575" cap="flat" cmpd="sng" algn="ctr">
                <a:solidFill>
                  <a:schemeClr val="bg1"/>
                </a:solidFill>
                <a:prstDash val="solid"/>
                <a:miter lim="800000"/>
              </a:ln>
              <a:effectLst/>
            </p:spPr>
            <p:txBody>
              <a:bodyPr rot="0" spcFirstLastPara="0" vertOverflow="overflow" horzOverflow="overflow" vert="horz" wrap="square" lIns="0" tIns="0" rIns="0" bIns="0" numCol="1" spcCol="0" rtlCol="0" fromWordArt="0" anchor="ctr" anchorCtr="0" forceAA="0" compatLnSpc="1">
                <a:noAutofit/>
              </a:bodyPr>
              <a:lstStyle>
                <a:defPPr>
                  <a:defRPr lang="zh-CN"/>
                </a:defPPr>
                <a:lvl1pPr algn="ctr">
                  <a:defRPr sz="1200">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defTabSz="1219200">
                  <a:buClrTx/>
                  <a:buSzTx/>
                  <a:buFontTx/>
                  <a:defRPr/>
                </a:pPr>
                <a:r>
                  <a:rPr lang="en-US" altLang="zh-CN" sz="1065" b="1" kern="0" dirty="0">
                    <a:solidFill>
                      <a:schemeClr val="tx1">
                        <a:lumMod val="95000"/>
                        <a:lumOff val="5000"/>
                      </a:schemeClr>
                    </a:solidFill>
                    <a:latin typeface="Meiryo UI" panose="020B0604030504040204" pitchFamily="50" charset="-128"/>
                    <a:ea typeface="Meiryo UI" panose="020B0604030504040204" pitchFamily="50" charset="-128"/>
                    <a:sym typeface="+mn-ea"/>
                  </a:rPr>
                  <a:t>  </a:t>
                </a:r>
              </a:p>
            </p:txBody>
          </p:sp>
          <p:sp>
            <p:nvSpPr>
              <p:cNvPr id="46" name="文本框 46">
                <a:extLst>
                  <a:ext uri="{FF2B5EF4-FFF2-40B4-BE49-F238E27FC236}">
                    <a16:creationId xmlns:a16="http://schemas.microsoft.com/office/drawing/2014/main" id="{7EFFF2EB-00E3-45FB-A3E7-DAA3D36C3783}"/>
                  </a:ext>
                </a:extLst>
              </p:cNvPr>
              <p:cNvSpPr txBox="1"/>
              <p:nvPr/>
            </p:nvSpPr>
            <p:spPr bwMode="auto">
              <a:xfrm>
                <a:off x="2516505" y="2589530"/>
                <a:ext cx="2662555" cy="2100580"/>
              </a:xfrm>
              <a:prstGeom prst="rect">
                <a:avLst/>
              </a:prstGeom>
              <a:solidFill>
                <a:srgbClr val="4D95FF">
                  <a:alpha val="78000"/>
                </a:srgbClr>
              </a:solidFill>
              <a:ln w="28575" cap="flat" cmpd="sng" algn="ctr">
                <a:solidFill>
                  <a:schemeClr val="bg1"/>
                </a:solidFill>
                <a:prstDash val="solid"/>
                <a:miter lim="800000"/>
              </a:ln>
              <a:effectLst/>
            </p:spPr>
            <p:txBody>
              <a:bodyPr rot="0" spcFirstLastPara="0" vertOverflow="overflow" horzOverflow="overflow" vert="horz" wrap="square" lIns="0" tIns="0" rIns="0" bIns="0" numCol="1" spcCol="0" rtlCol="0" fromWordArt="0" anchor="ctr" anchorCtr="0" forceAA="0" compatLnSpc="1">
                <a:noAutofit/>
              </a:bodyPr>
              <a:lstStyle>
                <a:defPPr>
                  <a:defRPr lang="zh-CN"/>
                </a:defPPr>
                <a:lvl1pPr algn="ctr">
                  <a:defRPr sz="1200">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defTabSz="1219200">
                  <a:buClrTx/>
                  <a:buSzTx/>
                  <a:buFontTx/>
                  <a:defRPr/>
                </a:pPr>
                <a:r>
                  <a:rPr lang="en-US" altLang="zh-CN" sz="1065" b="1" kern="0" dirty="0">
                    <a:solidFill>
                      <a:schemeClr val="tx1">
                        <a:lumMod val="95000"/>
                        <a:lumOff val="5000"/>
                      </a:schemeClr>
                    </a:solidFill>
                    <a:latin typeface="Meiryo UI" panose="020B0604030504040204" pitchFamily="50" charset="-128"/>
                    <a:ea typeface="Meiryo UI" panose="020B0604030504040204" pitchFamily="50" charset="-128"/>
                    <a:sym typeface="+mn-ea"/>
                  </a:rPr>
                  <a:t>   </a:t>
                </a:r>
              </a:p>
            </p:txBody>
          </p:sp>
          <p:sp>
            <p:nvSpPr>
              <p:cNvPr id="47" name="文本框 47">
                <a:extLst>
                  <a:ext uri="{FF2B5EF4-FFF2-40B4-BE49-F238E27FC236}">
                    <a16:creationId xmlns:a16="http://schemas.microsoft.com/office/drawing/2014/main" id="{8C8A3F86-B14A-4369-AF26-892EEF055C09}"/>
                  </a:ext>
                </a:extLst>
              </p:cNvPr>
              <p:cNvSpPr txBox="1"/>
              <p:nvPr/>
            </p:nvSpPr>
            <p:spPr bwMode="auto">
              <a:xfrm>
                <a:off x="7944485" y="2596515"/>
                <a:ext cx="2087245" cy="2093595"/>
              </a:xfrm>
              <a:prstGeom prst="rect">
                <a:avLst/>
              </a:prstGeom>
              <a:solidFill>
                <a:srgbClr val="4D95FF">
                  <a:alpha val="78000"/>
                </a:srgbClr>
              </a:solidFill>
              <a:ln w="28575" cap="flat" cmpd="sng" algn="ctr">
                <a:solidFill>
                  <a:schemeClr val="bg1"/>
                </a:solidFill>
                <a:prstDash val="solid"/>
                <a:miter lim="800000"/>
              </a:ln>
              <a:effectLst/>
            </p:spPr>
            <p:txBody>
              <a:bodyPr rot="0" spcFirstLastPara="0" vertOverflow="overflow" horzOverflow="overflow" vert="horz" wrap="square" lIns="0" tIns="0" rIns="0" bIns="0" numCol="1" spcCol="0" rtlCol="0" fromWordArt="0" anchor="ctr" anchorCtr="0" forceAA="0" compatLnSpc="1">
                <a:noAutofit/>
              </a:bodyPr>
              <a:lstStyle>
                <a:defPPr>
                  <a:defRPr lang="zh-CN"/>
                </a:defPPr>
                <a:lvl1pPr algn="ctr">
                  <a:defRPr sz="1200">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defTabSz="1219200">
                  <a:buClrTx/>
                  <a:buSzTx/>
                  <a:buFontTx/>
                  <a:defRPr/>
                </a:pPr>
                <a:endParaRPr lang="en-US" altLang="zh-CN" sz="1065" b="1" kern="0" dirty="0">
                  <a:solidFill>
                    <a:schemeClr val="tx1">
                      <a:lumMod val="95000"/>
                      <a:lumOff val="5000"/>
                    </a:schemeClr>
                  </a:solidFill>
                  <a:latin typeface="Meiryo UI" panose="020B0604030504040204" pitchFamily="50" charset="-128"/>
                  <a:ea typeface="Meiryo UI" panose="020B0604030504040204" pitchFamily="50" charset="-128"/>
                  <a:sym typeface="+mn-ea"/>
                </a:endParaRPr>
              </a:p>
            </p:txBody>
          </p:sp>
          <p:sp>
            <p:nvSpPr>
              <p:cNvPr id="48" name="矩形 48">
                <a:extLst>
                  <a:ext uri="{FF2B5EF4-FFF2-40B4-BE49-F238E27FC236}">
                    <a16:creationId xmlns:a16="http://schemas.microsoft.com/office/drawing/2014/main" id="{412438EF-CAD9-40BD-B924-1688C1D9500A}"/>
                  </a:ext>
                </a:extLst>
              </p:cNvPr>
              <p:cNvSpPr/>
              <p:nvPr/>
            </p:nvSpPr>
            <p:spPr>
              <a:xfrm>
                <a:off x="5488940" y="2879725"/>
                <a:ext cx="2150110" cy="437515"/>
              </a:xfrm>
              <a:prstGeom prst="rect">
                <a:avLst/>
              </a:prstGeom>
              <a:solidFill>
                <a:srgbClr val="2E5999"/>
              </a:solidFill>
              <a:ln w="3175" cap="flat" cmpd="sng" algn="ctr">
                <a:solidFill>
                  <a:schemeClr val="bg1"/>
                </a:solidFill>
                <a:prstDash val="solid"/>
                <a:miter lim="800000"/>
              </a:ln>
              <a:effectLst/>
            </p:spPr>
            <p:txBody>
              <a:bodyPr rtlCol="0" anchor="ctr">
                <a:noAutofit/>
              </a:bodyPr>
              <a:lstStyle/>
              <a:p>
                <a:pPr lvl="0" algn="ctr" defTabSz="1219200">
                  <a:buClrTx/>
                  <a:buSzTx/>
                  <a:buFontTx/>
                  <a:defRPr/>
                </a:pPr>
                <a:r>
                  <a:rPr lang="en-US" altLang="zh-CN" sz="900" b="1" kern="0" dirty="0" err="1">
                    <a:solidFill>
                      <a:srgbClr val="FFFF00"/>
                    </a:solidFill>
                    <a:latin typeface="Meiryo UI" panose="020B0604030504040204" pitchFamily="50" charset="-128"/>
                    <a:ea typeface="Meiryo UI" panose="020B0604030504040204" pitchFamily="50" charset="-128"/>
                    <a:sym typeface="+mn-ea"/>
                  </a:rPr>
                  <a:t>uiコントロール</a:t>
                </a:r>
              </a:p>
            </p:txBody>
          </p:sp>
          <p:sp>
            <p:nvSpPr>
              <p:cNvPr id="49" name="矩形 49">
                <a:extLst>
                  <a:ext uri="{FF2B5EF4-FFF2-40B4-BE49-F238E27FC236}">
                    <a16:creationId xmlns:a16="http://schemas.microsoft.com/office/drawing/2014/main" id="{41978E82-7EBB-41BE-9F1B-702B5DB94A00}"/>
                  </a:ext>
                </a:extLst>
              </p:cNvPr>
              <p:cNvSpPr/>
              <p:nvPr/>
            </p:nvSpPr>
            <p:spPr>
              <a:xfrm>
                <a:off x="5492115" y="3355975"/>
                <a:ext cx="2146935" cy="419100"/>
              </a:xfrm>
              <a:prstGeom prst="rect">
                <a:avLst/>
              </a:prstGeom>
              <a:solidFill>
                <a:srgbClr val="2E5999"/>
              </a:solidFill>
              <a:ln w="3175" cap="flat" cmpd="sng" algn="ctr">
                <a:solidFill>
                  <a:schemeClr val="bg1"/>
                </a:solidFill>
                <a:prstDash val="solid"/>
                <a:miter lim="800000"/>
              </a:ln>
              <a:effectLst/>
            </p:spPr>
            <p:txBody>
              <a:bodyPr rtlCol="0" anchor="ctr">
                <a:noAutofit/>
              </a:bodyPr>
              <a:lstStyle/>
              <a:p>
                <a:pPr lvl="0" algn="ctr" defTabSz="1219200">
                  <a:buClrTx/>
                  <a:buSzTx/>
                  <a:buFontTx/>
                  <a:defRPr/>
                </a:pPr>
                <a:r>
                  <a:rPr lang="en-US" altLang="zh-CN" sz="900" b="1" kern="0" dirty="0">
                    <a:solidFill>
                      <a:srgbClr val="FFFF00"/>
                    </a:solidFill>
                    <a:latin typeface="Meiryo UI" panose="020B0604030504040204" pitchFamily="50" charset="-128"/>
                    <a:ea typeface="Meiryo UI" panose="020B0604030504040204" pitchFamily="50" charset="-128"/>
                    <a:sym typeface="+mn-ea"/>
                  </a:rPr>
                  <a:t>アニメーション接続</a:t>
                </a:r>
              </a:p>
            </p:txBody>
          </p:sp>
          <p:sp>
            <p:nvSpPr>
              <p:cNvPr id="50" name="矩形 50">
                <a:extLst>
                  <a:ext uri="{FF2B5EF4-FFF2-40B4-BE49-F238E27FC236}">
                    <a16:creationId xmlns:a16="http://schemas.microsoft.com/office/drawing/2014/main" id="{FC201D8E-FC09-4128-A028-2666B597CAC8}"/>
                  </a:ext>
                </a:extLst>
              </p:cNvPr>
              <p:cNvSpPr/>
              <p:nvPr/>
            </p:nvSpPr>
            <p:spPr>
              <a:xfrm>
                <a:off x="5492115" y="3810000"/>
                <a:ext cx="2140585" cy="429260"/>
              </a:xfrm>
              <a:prstGeom prst="rect">
                <a:avLst/>
              </a:prstGeom>
              <a:solidFill>
                <a:srgbClr val="2E5999"/>
              </a:solidFill>
              <a:ln w="3175" cap="flat" cmpd="sng" algn="ctr">
                <a:solidFill>
                  <a:schemeClr val="bg1"/>
                </a:solidFill>
                <a:prstDash val="solid"/>
                <a:miter lim="800000"/>
              </a:ln>
              <a:effectLst/>
            </p:spPr>
            <p:txBody>
              <a:bodyPr rtlCol="0" anchor="ctr">
                <a:noAutofit/>
              </a:bodyPr>
              <a:lstStyle/>
              <a:p>
                <a:pPr lvl="0" algn="ctr" defTabSz="1219200">
                  <a:buClrTx/>
                  <a:buSzTx/>
                  <a:buFontTx/>
                  <a:defRPr/>
                </a:pPr>
                <a:r>
                  <a:rPr lang="zh-CN" altLang="en-US" sz="900" b="1" kern="0" dirty="0">
                    <a:solidFill>
                      <a:srgbClr val="FFFF00"/>
                    </a:solidFill>
                    <a:latin typeface="Meiryo UI" panose="020B0604030504040204" pitchFamily="50" charset="-128"/>
                    <a:ea typeface="Meiryo UI" panose="020B0604030504040204" pitchFamily="50" charset="-128"/>
                    <a:sym typeface="+mn-ea"/>
                  </a:rPr>
                  <a:t>スクリプトイベント</a:t>
                </a:r>
              </a:p>
              <a:p>
                <a:pPr lvl="0" algn="ctr" defTabSz="1219200">
                  <a:buClrTx/>
                  <a:buSzTx/>
                  <a:buFontTx/>
                  <a:defRPr/>
                </a:pPr>
                <a:r>
                  <a:rPr lang="zh-CN" altLang="en-US" sz="900" b="1" kern="0" dirty="0">
                    <a:solidFill>
                      <a:srgbClr val="FFFF00"/>
                    </a:solidFill>
                    <a:latin typeface="Meiryo UI" panose="020B0604030504040204" pitchFamily="50" charset="-128"/>
                    <a:ea typeface="Meiryo UI" panose="020B0604030504040204" pitchFamily="50" charset="-128"/>
                    <a:sym typeface="+mn-ea"/>
                  </a:rPr>
                  <a:t>（グローバル、ページスクリプト）</a:t>
                </a:r>
              </a:p>
            </p:txBody>
          </p:sp>
          <p:sp>
            <p:nvSpPr>
              <p:cNvPr id="51" name="矩形 51">
                <a:extLst>
                  <a:ext uri="{FF2B5EF4-FFF2-40B4-BE49-F238E27FC236}">
                    <a16:creationId xmlns:a16="http://schemas.microsoft.com/office/drawing/2014/main" id="{FDAB67B1-6FCA-4FA4-8AC6-BEEA099ECB85}"/>
                  </a:ext>
                </a:extLst>
              </p:cNvPr>
              <p:cNvSpPr/>
              <p:nvPr/>
            </p:nvSpPr>
            <p:spPr>
              <a:xfrm>
                <a:off x="8094980" y="3316605"/>
                <a:ext cx="1805305" cy="403225"/>
              </a:xfrm>
              <a:prstGeom prst="rect">
                <a:avLst/>
              </a:prstGeom>
              <a:solidFill>
                <a:srgbClr val="2E5999"/>
              </a:solidFill>
              <a:ln w="3175" cap="flat" cmpd="sng" algn="ctr">
                <a:solidFill>
                  <a:schemeClr val="bg1"/>
                </a:solidFill>
                <a:prstDash val="solid"/>
                <a:miter lim="800000"/>
              </a:ln>
              <a:effectLst/>
            </p:spPr>
            <p:txBody>
              <a:bodyPr rtlCol="0" anchor="ctr">
                <a:noAutofit/>
              </a:bodyPr>
              <a:lstStyle/>
              <a:p>
                <a:pPr lvl="0" algn="ctr" defTabSz="1219200">
                  <a:buClrTx/>
                  <a:buSzTx/>
                  <a:buFontTx/>
                  <a:defRPr/>
                </a:pPr>
                <a:r>
                  <a:rPr lang="zh-CN" altLang="en-US" sz="900" b="1" kern="0" dirty="0">
                    <a:solidFill>
                      <a:srgbClr val="FFFF00"/>
                    </a:solidFill>
                    <a:latin typeface="Meiryo UI" panose="020B0604030504040204" pitchFamily="50" charset="-128"/>
                    <a:ea typeface="Meiryo UI" panose="020B0604030504040204" pitchFamily="50" charset="-128"/>
                    <a:sym typeface="+mn-ea"/>
                  </a:rPr>
                  <a:t>基本的なグラフィックモデル</a:t>
                </a:r>
              </a:p>
            </p:txBody>
          </p:sp>
          <p:sp>
            <p:nvSpPr>
              <p:cNvPr id="52" name="矩形 52">
                <a:extLst>
                  <a:ext uri="{FF2B5EF4-FFF2-40B4-BE49-F238E27FC236}">
                    <a16:creationId xmlns:a16="http://schemas.microsoft.com/office/drawing/2014/main" id="{FCD755E9-D86E-42A8-97B0-D72F9D45B62B}"/>
                  </a:ext>
                </a:extLst>
              </p:cNvPr>
              <p:cNvSpPr/>
              <p:nvPr/>
            </p:nvSpPr>
            <p:spPr>
              <a:xfrm>
                <a:off x="8094980" y="2874010"/>
                <a:ext cx="1805305" cy="377825"/>
              </a:xfrm>
              <a:prstGeom prst="rect">
                <a:avLst/>
              </a:prstGeom>
              <a:solidFill>
                <a:srgbClr val="2E5999"/>
              </a:solidFill>
              <a:ln w="3175" cap="flat" cmpd="sng" algn="ctr">
                <a:solidFill>
                  <a:schemeClr val="bg1"/>
                </a:solidFill>
                <a:prstDash val="solid"/>
                <a:miter lim="800000"/>
              </a:ln>
              <a:effectLst/>
            </p:spPr>
            <p:txBody>
              <a:bodyPr rtlCol="0" anchor="ctr">
                <a:noAutofit/>
              </a:bodyPr>
              <a:lstStyle/>
              <a:p>
                <a:pPr lvl="0" algn="ctr" defTabSz="1219200">
                  <a:buClrTx/>
                  <a:buSzTx/>
                  <a:buFontTx/>
                  <a:defRPr/>
                </a:pPr>
                <a:r>
                  <a:rPr lang="zh-CN" altLang="en-US" sz="900" b="1" kern="0" dirty="0">
                    <a:solidFill>
                      <a:srgbClr val="FFFF00"/>
                    </a:solidFill>
                    <a:latin typeface="Meiryo UI" panose="020B0604030504040204" pitchFamily="50" charset="-128"/>
                    <a:ea typeface="Meiryo UI" panose="020B0604030504040204" pitchFamily="50" charset="-128"/>
                    <a:sym typeface="+mn-ea"/>
                  </a:rPr>
                  <a:t>ピクセル</a:t>
                </a:r>
                <a:r>
                  <a:rPr lang="ja-JP" altLang="en-US" sz="900" b="1" kern="0" dirty="0">
                    <a:solidFill>
                      <a:srgbClr val="FFFF00"/>
                    </a:solidFill>
                    <a:latin typeface="Meiryo UI" panose="020B0604030504040204" pitchFamily="50" charset="-128"/>
                    <a:ea typeface="Meiryo UI" panose="020B0604030504040204" pitchFamily="50" charset="-128"/>
                    <a:sym typeface="+mn-ea"/>
                  </a:rPr>
                  <a:t>レベルの合成</a:t>
                </a:r>
                <a:endParaRPr lang="zh-CN" altLang="en-US" sz="900" b="1" kern="0" dirty="0">
                  <a:solidFill>
                    <a:srgbClr val="FFFF00"/>
                  </a:solidFill>
                  <a:latin typeface="Meiryo UI" panose="020B0604030504040204" pitchFamily="50" charset="-128"/>
                  <a:ea typeface="Meiryo UI" panose="020B0604030504040204" pitchFamily="50" charset="-128"/>
                  <a:sym typeface="+mn-ea"/>
                </a:endParaRPr>
              </a:p>
            </p:txBody>
          </p:sp>
          <p:sp>
            <p:nvSpPr>
              <p:cNvPr id="53" name="矩形 53">
                <a:extLst>
                  <a:ext uri="{FF2B5EF4-FFF2-40B4-BE49-F238E27FC236}">
                    <a16:creationId xmlns:a16="http://schemas.microsoft.com/office/drawing/2014/main" id="{ACED17B5-5D5D-4AF0-A8EB-7A87446CCED5}"/>
                  </a:ext>
                </a:extLst>
              </p:cNvPr>
              <p:cNvSpPr/>
              <p:nvPr/>
            </p:nvSpPr>
            <p:spPr>
              <a:xfrm>
                <a:off x="8094980" y="3785870"/>
                <a:ext cx="1805305" cy="403225"/>
              </a:xfrm>
              <a:prstGeom prst="rect">
                <a:avLst/>
              </a:prstGeom>
              <a:solidFill>
                <a:srgbClr val="2E5999"/>
              </a:solidFill>
              <a:ln w="3175" cap="flat" cmpd="sng" algn="ctr">
                <a:solidFill>
                  <a:schemeClr val="bg1"/>
                </a:solidFill>
                <a:prstDash val="solid"/>
                <a:miter lim="800000"/>
              </a:ln>
              <a:effectLst/>
            </p:spPr>
            <p:txBody>
              <a:bodyPr rtlCol="0" anchor="ctr">
                <a:noAutofit/>
              </a:bodyPr>
              <a:lstStyle/>
              <a:p>
                <a:pPr lvl="0" algn="ctr" defTabSz="1219200">
                  <a:buClrTx/>
                  <a:buSzTx/>
                  <a:buFontTx/>
                  <a:defRPr/>
                </a:pPr>
                <a:r>
                  <a:rPr lang="zh-CN" altLang="en-US" sz="900" b="1" kern="0" dirty="0">
                    <a:solidFill>
                      <a:srgbClr val="FFFF00"/>
                    </a:solidFill>
                    <a:latin typeface="Meiryo UI" panose="020B0604030504040204" pitchFamily="50" charset="-128"/>
                    <a:ea typeface="Meiryo UI" panose="020B0604030504040204" pitchFamily="50" charset="-128"/>
                    <a:sym typeface="+mn-ea"/>
                  </a:rPr>
                  <a:t>結合モデル</a:t>
                </a:r>
              </a:p>
            </p:txBody>
          </p:sp>
          <p:sp>
            <p:nvSpPr>
              <p:cNvPr id="54" name="矩形 54">
                <a:extLst>
                  <a:ext uri="{FF2B5EF4-FFF2-40B4-BE49-F238E27FC236}">
                    <a16:creationId xmlns:a16="http://schemas.microsoft.com/office/drawing/2014/main" id="{7E791A4D-0EE8-4420-BE01-E1555F141552}"/>
                  </a:ext>
                </a:extLst>
              </p:cNvPr>
              <p:cNvSpPr/>
              <p:nvPr/>
            </p:nvSpPr>
            <p:spPr>
              <a:xfrm>
                <a:off x="8089265" y="4333240"/>
                <a:ext cx="853440" cy="254635"/>
              </a:xfrm>
              <a:prstGeom prst="rect">
                <a:avLst/>
              </a:prstGeom>
              <a:solidFill>
                <a:srgbClr val="1F2DA8"/>
              </a:solidFill>
              <a:ln w="3175" cap="flat" cmpd="sng" algn="ctr">
                <a:solidFill>
                  <a:schemeClr val="bg1"/>
                </a:solidFill>
                <a:prstDash val="solid"/>
                <a:miter lim="800000"/>
              </a:ln>
              <a:effectLst/>
            </p:spPr>
            <p:txBody>
              <a:bodyPr rtlCol="0" anchor="ctr">
                <a:noAutofit/>
              </a:bodyPr>
              <a:lstStyle/>
              <a:p>
                <a:pPr lvl="0" algn="ctr" defTabSz="1219200">
                  <a:buClrTx/>
                  <a:buSzTx/>
                  <a:buFontTx/>
                  <a:defRPr/>
                </a:pPr>
                <a:r>
                  <a:rPr lang="zh-CN" altLang="en-US" sz="1065" b="1" kern="0" dirty="0">
                    <a:solidFill>
                      <a:srgbClr val="FFFF00"/>
                    </a:solidFill>
                    <a:latin typeface="Meiryo UI" panose="020B0604030504040204" pitchFamily="50" charset="-128"/>
                    <a:ea typeface="Meiryo UI" panose="020B0604030504040204" pitchFamily="50" charset="-128"/>
                    <a:sym typeface="+mn-ea"/>
                  </a:rPr>
                  <a:t>再利用</a:t>
                </a:r>
              </a:p>
            </p:txBody>
          </p:sp>
          <p:sp>
            <p:nvSpPr>
              <p:cNvPr id="55" name="矩形 55">
                <a:extLst>
                  <a:ext uri="{FF2B5EF4-FFF2-40B4-BE49-F238E27FC236}">
                    <a16:creationId xmlns:a16="http://schemas.microsoft.com/office/drawing/2014/main" id="{98DB263F-4DBF-497D-883D-6A2AB44CB68C}"/>
                  </a:ext>
                </a:extLst>
              </p:cNvPr>
              <p:cNvSpPr/>
              <p:nvPr/>
            </p:nvSpPr>
            <p:spPr>
              <a:xfrm>
                <a:off x="9042400" y="4333875"/>
                <a:ext cx="857885" cy="254635"/>
              </a:xfrm>
              <a:prstGeom prst="rect">
                <a:avLst/>
              </a:prstGeom>
              <a:solidFill>
                <a:srgbClr val="1F2DA8"/>
              </a:solidFill>
              <a:ln w="3175" cap="flat" cmpd="sng" algn="ctr">
                <a:solidFill>
                  <a:schemeClr val="bg1"/>
                </a:solidFill>
                <a:prstDash val="solid"/>
                <a:miter lim="800000"/>
              </a:ln>
              <a:effectLst/>
            </p:spPr>
            <p:txBody>
              <a:bodyPr rtlCol="0" anchor="ctr">
                <a:noAutofit/>
              </a:bodyPr>
              <a:lstStyle/>
              <a:p>
                <a:pPr lvl="0" algn="ctr" defTabSz="1219200">
                  <a:buClrTx/>
                  <a:buSzTx/>
                  <a:buFontTx/>
                  <a:defRPr/>
                </a:pPr>
                <a:r>
                  <a:rPr lang="zh-CN" altLang="en-US" sz="1065" b="1" kern="0" dirty="0">
                    <a:solidFill>
                      <a:srgbClr val="FFFF00"/>
                    </a:solidFill>
                    <a:latin typeface="Meiryo UI" panose="020B0604030504040204" pitchFamily="50" charset="-128"/>
                    <a:ea typeface="Meiryo UI" panose="020B0604030504040204" pitchFamily="50" charset="-128"/>
                    <a:sym typeface="+mn-ea"/>
                  </a:rPr>
                  <a:t>拡散</a:t>
                </a:r>
              </a:p>
            </p:txBody>
          </p:sp>
          <p:sp>
            <p:nvSpPr>
              <p:cNvPr id="56" name="矩形 56">
                <a:extLst>
                  <a:ext uri="{FF2B5EF4-FFF2-40B4-BE49-F238E27FC236}">
                    <a16:creationId xmlns:a16="http://schemas.microsoft.com/office/drawing/2014/main" id="{6DE12DBF-FA50-4987-AEB7-0488149C437E}"/>
                  </a:ext>
                </a:extLst>
              </p:cNvPr>
              <p:cNvSpPr/>
              <p:nvPr/>
            </p:nvSpPr>
            <p:spPr>
              <a:xfrm>
                <a:off x="5492115" y="4333875"/>
                <a:ext cx="2140585" cy="254635"/>
              </a:xfrm>
              <a:prstGeom prst="rect">
                <a:avLst/>
              </a:prstGeom>
              <a:solidFill>
                <a:srgbClr val="1F2DA8"/>
              </a:solidFill>
              <a:ln w="3175" cap="flat" cmpd="sng" algn="ctr">
                <a:solidFill>
                  <a:schemeClr val="bg1"/>
                </a:solidFill>
                <a:prstDash val="solid"/>
                <a:miter lim="800000"/>
              </a:ln>
              <a:effectLst/>
            </p:spPr>
            <p:txBody>
              <a:bodyPr rtlCol="0" anchor="ctr">
                <a:noAutofit/>
              </a:bodyPr>
              <a:lstStyle/>
              <a:p>
                <a:pPr lvl="0" algn="ctr" defTabSz="1219200">
                  <a:buClrTx/>
                  <a:buSzTx/>
                  <a:buFontTx/>
                  <a:defRPr/>
                </a:pPr>
                <a:r>
                  <a:rPr lang="zh-CN" altLang="en-US" sz="1065" b="1" kern="0" dirty="0">
                    <a:solidFill>
                      <a:srgbClr val="FFFF00"/>
                    </a:solidFill>
                    <a:latin typeface="Meiryo UI" panose="020B0604030504040204" pitchFamily="50" charset="-128"/>
                    <a:ea typeface="Meiryo UI" panose="020B0604030504040204" pitchFamily="50" charset="-128"/>
                    <a:sym typeface="+mn-ea"/>
                  </a:rPr>
                  <a:t>柔軟なシステム相互</a:t>
                </a:r>
                <a:r>
                  <a:rPr lang="ja-JP" altLang="en-US" sz="1065" b="1" kern="0" dirty="0">
                    <a:solidFill>
                      <a:srgbClr val="FFFF00"/>
                    </a:solidFill>
                    <a:latin typeface="Meiryo UI" panose="020B0604030504040204" pitchFamily="50" charset="-128"/>
                    <a:ea typeface="Meiryo UI" panose="020B0604030504040204" pitchFamily="50" charset="-128"/>
                    <a:sym typeface="+mn-ea"/>
                  </a:rPr>
                  <a:t>機能</a:t>
                </a:r>
                <a:endParaRPr lang="zh-CN" altLang="en-US" sz="1065" b="1" kern="0" dirty="0">
                  <a:solidFill>
                    <a:srgbClr val="FFFF00"/>
                  </a:solidFill>
                  <a:latin typeface="Meiryo UI" panose="020B0604030504040204" pitchFamily="50" charset="-128"/>
                  <a:ea typeface="Meiryo UI" panose="020B0604030504040204" pitchFamily="50" charset="-128"/>
                  <a:sym typeface="+mn-ea"/>
                </a:endParaRPr>
              </a:p>
            </p:txBody>
          </p:sp>
          <p:sp>
            <p:nvSpPr>
              <p:cNvPr id="57" name="矩形 57">
                <a:extLst>
                  <a:ext uri="{FF2B5EF4-FFF2-40B4-BE49-F238E27FC236}">
                    <a16:creationId xmlns:a16="http://schemas.microsoft.com/office/drawing/2014/main" id="{29C1CEC0-2272-406E-A723-B206C9960A7B}"/>
                  </a:ext>
                </a:extLst>
              </p:cNvPr>
              <p:cNvSpPr/>
              <p:nvPr/>
            </p:nvSpPr>
            <p:spPr>
              <a:xfrm>
                <a:off x="2677795" y="2879725"/>
                <a:ext cx="1152525" cy="193040"/>
              </a:xfrm>
              <a:prstGeom prst="rect">
                <a:avLst/>
              </a:prstGeom>
              <a:solidFill>
                <a:srgbClr val="2E5999"/>
              </a:solidFill>
              <a:ln w="3175" cap="flat" cmpd="sng" algn="ctr">
                <a:solidFill>
                  <a:schemeClr val="bg1"/>
                </a:solidFill>
                <a:prstDash val="solid"/>
                <a:miter lim="800000"/>
              </a:ln>
              <a:effectLst/>
            </p:spPr>
            <p:txBody>
              <a:bodyPr rtlCol="0" anchor="ctr">
                <a:noAutofit/>
              </a:bodyPr>
              <a:lstStyle/>
              <a:p>
                <a:pPr lvl="0" algn="ctr" defTabSz="1219200">
                  <a:buClrTx/>
                  <a:buSzTx/>
                  <a:buFontTx/>
                  <a:defRPr/>
                </a:pPr>
                <a:r>
                  <a:rPr lang="en-US" altLang="zh-CN" sz="900" b="1" kern="0" dirty="0">
                    <a:solidFill>
                      <a:srgbClr val="FFFF00"/>
                    </a:solidFill>
                    <a:latin typeface="Meiryo UI" panose="020B0604030504040204" pitchFamily="50" charset="-128"/>
                    <a:ea typeface="Meiryo UI" panose="020B0604030504040204" pitchFamily="50" charset="-128"/>
                    <a:sym typeface="+mn-ea"/>
                  </a:rPr>
                  <a:t>Canvas</a:t>
                </a:r>
              </a:p>
            </p:txBody>
          </p:sp>
          <p:sp>
            <p:nvSpPr>
              <p:cNvPr id="58" name="矩形 58">
                <a:extLst>
                  <a:ext uri="{FF2B5EF4-FFF2-40B4-BE49-F238E27FC236}">
                    <a16:creationId xmlns:a16="http://schemas.microsoft.com/office/drawing/2014/main" id="{197DCEAD-CC42-480F-B8F2-22FF404113EF}"/>
                  </a:ext>
                </a:extLst>
              </p:cNvPr>
              <p:cNvSpPr/>
              <p:nvPr/>
            </p:nvSpPr>
            <p:spPr>
              <a:xfrm>
                <a:off x="2677160" y="3114040"/>
                <a:ext cx="1153160" cy="193040"/>
              </a:xfrm>
              <a:prstGeom prst="rect">
                <a:avLst/>
              </a:prstGeom>
              <a:solidFill>
                <a:srgbClr val="2E5999"/>
              </a:solidFill>
              <a:ln w="3175" cap="flat" cmpd="sng" algn="ctr">
                <a:solidFill>
                  <a:schemeClr val="bg1"/>
                </a:solidFill>
                <a:prstDash val="solid"/>
                <a:miter lim="800000"/>
              </a:ln>
              <a:effectLst/>
            </p:spPr>
            <p:txBody>
              <a:bodyPr rtlCol="0" anchor="ctr">
                <a:noAutofit/>
              </a:bodyPr>
              <a:lstStyle/>
              <a:p>
                <a:pPr lvl="0" algn="ctr" defTabSz="1219200">
                  <a:buClrTx/>
                  <a:buSzTx/>
                  <a:buFontTx/>
                  <a:defRPr/>
                </a:pPr>
                <a:r>
                  <a:rPr lang="en-US" altLang="zh-CN" sz="900" b="1" kern="0" dirty="0">
                    <a:solidFill>
                      <a:srgbClr val="FFFF00"/>
                    </a:solidFill>
                    <a:latin typeface="Meiryo UI" panose="020B0604030504040204" pitchFamily="50" charset="-128"/>
                    <a:ea typeface="Meiryo UI" panose="020B0604030504040204" pitchFamily="50" charset="-128"/>
                    <a:sym typeface="+mn-ea"/>
                  </a:rPr>
                  <a:t>Svg/CAD</a:t>
                </a:r>
              </a:p>
            </p:txBody>
          </p:sp>
          <p:sp>
            <p:nvSpPr>
              <p:cNvPr id="59" name="矩形 59">
                <a:extLst>
                  <a:ext uri="{FF2B5EF4-FFF2-40B4-BE49-F238E27FC236}">
                    <a16:creationId xmlns:a16="http://schemas.microsoft.com/office/drawing/2014/main" id="{F503C0F4-69DD-4F25-B681-C39847DDC923}"/>
                  </a:ext>
                </a:extLst>
              </p:cNvPr>
              <p:cNvSpPr/>
              <p:nvPr/>
            </p:nvSpPr>
            <p:spPr>
              <a:xfrm>
                <a:off x="2679700" y="3810000"/>
                <a:ext cx="1141730" cy="200660"/>
              </a:xfrm>
              <a:prstGeom prst="rect">
                <a:avLst/>
              </a:prstGeom>
              <a:solidFill>
                <a:srgbClr val="2E5999"/>
              </a:solidFill>
              <a:ln w="3175" cap="flat" cmpd="sng" algn="ctr">
                <a:solidFill>
                  <a:schemeClr val="bg1"/>
                </a:solidFill>
                <a:prstDash val="solid"/>
                <a:miter lim="800000"/>
              </a:ln>
              <a:effectLst/>
            </p:spPr>
            <p:txBody>
              <a:bodyPr rtlCol="0" anchor="ctr">
                <a:noAutofit/>
              </a:bodyPr>
              <a:lstStyle/>
              <a:p>
                <a:pPr lvl="0" algn="ctr" defTabSz="1219200">
                  <a:buClrTx/>
                  <a:buSzTx/>
                  <a:buFontTx/>
                  <a:defRPr/>
                </a:pPr>
                <a:r>
                  <a:rPr sz="900" b="1" kern="0" dirty="0">
                    <a:solidFill>
                      <a:srgbClr val="FFFF00"/>
                    </a:solidFill>
                    <a:latin typeface="Meiryo UI" panose="020B0604030504040204" pitchFamily="50" charset="-128"/>
                    <a:ea typeface="Meiryo UI" panose="020B0604030504040204" pitchFamily="50" charset="-128"/>
                    <a:sym typeface="+mn-ea"/>
                  </a:rPr>
                  <a:t>工場GIS</a:t>
                </a:r>
              </a:p>
            </p:txBody>
          </p:sp>
          <p:sp>
            <p:nvSpPr>
              <p:cNvPr id="60" name="矩形 60">
                <a:extLst>
                  <a:ext uri="{FF2B5EF4-FFF2-40B4-BE49-F238E27FC236}">
                    <a16:creationId xmlns:a16="http://schemas.microsoft.com/office/drawing/2014/main" id="{CF6AF008-4FC3-48C5-9095-B154B4A8E440}"/>
                  </a:ext>
                </a:extLst>
              </p:cNvPr>
              <p:cNvSpPr/>
              <p:nvPr/>
            </p:nvSpPr>
            <p:spPr>
              <a:xfrm>
                <a:off x="2678430" y="3574415"/>
                <a:ext cx="1143635" cy="200660"/>
              </a:xfrm>
              <a:prstGeom prst="rect">
                <a:avLst/>
              </a:prstGeom>
              <a:solidFill>
                <a:srgbClr val="2E5999"/>
              </a:solidFill>
              <a:ln w="3175" cap="flat" cmpd="sng" algn="ctr">
                <a:solidFill>
                  <a:schemeClr val="bg1"/>
                </a:solidFill>
                <a:prstDash val="solid"/>
                <a:miter lim="800000"/>
              </a:ln>
              <a:effectLst/>
            </p:spPr>
            <p:txBody>
              <a:bodyPr rtlCol="0" anchor="ctr">
                <a:noAutofit/>
              </a:bodyPr>
              <a:lstStyle/>
              <a:p>
                <a:pPr lvl="0" algn="ctr" defTabSz="1219200">
                  <a:buClrTx/>
                  <a:buSzTx/>
                  <a:buFontTx/>
                  <a:defRPr/>
                </a:pPr>
                <a:r>
                  <a:rPr lang="en-US" altLang="zh-CN" sz="900" b="1" kern="0" dirty="0">
                    <a:solidFill>
                      <a:srgbClr val="FFFF00"/>
                    </a:solidFill>
                    <a:latin typeface="Meiryo UI" panose="020B0604030504040204" pitchFamily="50" charset="-128"/>
                    <a:ea typeface="Meiryo UI" panose="020B0604030504040204" pitchFamily="50" charset="-128"/>
                    <a:sym typeface="+mn-ea"/>
                  </a:rPr>
                  <a:t>Web GL            </a:t>
                </a:r>
              </a:p>
            </p:txBody>
          </p:sp>
          <p:sp>
            <p:nvSpPr>
              <p:cNvPr id="61" name="矩形 61">
                <a:extLst>
                  <a:ext uri="{FF2B5EF4-FFF2-40B4-BE49-F238E27FC236}">
                    <a16:creationId xmlns:a16="http://schemas.microsoft.com/office/drawing/2014/main" id="{F15186F3-04E5-451B-AD1D-85DE7A227E0A}"/>
                  </a:ext>
                </a:extLst>
              </p:cNvPr>
              <p:cNvSpPr/>
              <p:nvPr/>
            </p:nvSpPr>
            <p:spPr>
              <a:xfrm>
                <a:off x="2677795" y="3345180"/>
                <a:ext cx="1143635" cy="193040"/>
              </a:xfrm>
              <a:prstGeom prst="rect">
                <a:avLst/>
              </a:prstGeom>
              <a:solidFill>
                <a:srgbClr val="2E5999"/>
              </a:solidFill>
              <a:ln w="3175" cap="flat" cmpd="sng" algn="ctr">
                <a:solidFill>
                  <a:schemeClr val="bg1"/>
                </a:solidFill>
                <a:prstDash val="solid"/>
                <a:miter lim="800000"/>
              </a:ln>
              <a:effectLst/>
            </p:spPr>
            <p:txBody>
              <a:bodyPr rtlCol="0" anchor="ctr">
                <a:noAutofit/>
              </a:bodyPr>
              <a:lstStyle/>
              <a:p>
                <a:pPr lvl="0" algn="ctr" defTabSz="1219200">
                  <a:buClrTx/>
                  <a:buSzTx/>
                  <a:buFontTx/>
                  <a:defRPr/>
                </a:pPr>
                <a:r>
                  <a:rPr lang="ja-JP" altLang="en-US" sz="900" b="1" kern="0" dirty="0">
                    <a:solidFill>
                      <a:srgbClr val="FFFF00"/>
                    </a:solidFill>
                    <a:latin typeface="Meiryo UI" panose="020B0604030504040204" pitchFamily="50" charset="-128"/>
                    <a:ea typeface="Meiryo UI" panose="020B0604030504040204" pitchFamily="50" charset="-128"/>
                    <a:sym typeface="+mn-ea"/>
                  </a:rPr>
                  <a:t>チャート</a:t>
                </a:r>
                <a:endParaRPr lang="zh-CN" altLang="en-US" sz="900" b="1" kern="0" dirty="0">
                  <a:solidFill>
                    <a:srgbClr val="FFFF00"/>
                  </a:solidFill>
                  <a:latin typeface="Meiryo UI" panose="020B0604030504040204" pitchFamily="50" charset="-128"/>
                  <a:ea typeface="Meiryo UI" panose="020B0604030504040204" pitchFamily="50" charset="-128"/>
                  <a:sym typeface="+mn-ea"/>
                </a:endParaRPr>
              </a:p>
            </p:txBody>
          </p:sp>
          <p:sp>
            <p:nvSpPr>
              <p:cNvPr id="62" name="矩形 62">
                <a:extLst>
                  <a:ext uri="{FF2B5EF4-FFF2-40B4-BE49-F238E27FC236}">
                    <a16:creationId xmlns:a16="http://schemas.microsoft.com/office/drawing/2014/main" id="{7EE39AF3-6428-4E32-9129-FFD243C4DD41}"/>
                  </a:ext>
                </a:extLst>
              </p:cNvPr>
              <p:cNvSpPr/>
              <p:nvPr/>
            </p:nvSpPr>
            <p:spPr>
              <a:xfrm>
                <a:off x="3880485" y="3344545"/>
                <a:ext cx="1149985" cy="193040"/>
              </a:xfrm>
              <a:prstGeom prst="rect">
                <a:avLst/>
              </a:prstGeom>
              <a:solidFill>
                <a:srgbClr val="2E5999"/>
              </a:solidFill>
              <a:ln w="3175" cap="flat" cmpd="sng" algn="ctr">
                <a:solidFill>
                  <a:schemeClr val="bg1"/>
                </a:solidFill>
                <a:prstDash val="solid"/>
                <a:miter lim="800000"/>
              </a:ln>
              <a:effectLst/>
            </p:spPr>
            <p:txBody>
              <a:bodyPr rtlCol="0" anchor="ctr">
                <a:noAutofit/>
              </a:bodyPr>
              <a:lstStyle/>
              <a:p>
                <a:pPr lvl="0" algn="ctr" defTabSz="1219200">
                  <a:buClrTx/>
                  <a:buSzTx/>
                  <a:buFontTx/>
                  <a:defRPr/>
                </a:pPr>
                <a:r>
                  <a:rPr lang="zh-CN" altLang="en-US" sz="500" b="1" kern="0" dirty="0">
                    <a:solidFill>
                      <a:srgbClr val="FFFF00"/>
                    </a:solidFill>
                    <a:latin typeface="Meiryo UI" panose="020B0604030504040204" pitchFamily="50" charset="-128"/>
                    <a:ea typeface="Meiryo UI" panose="020B0604030504040204" pitchFamily="50" charset="-128"/>
                    <a:sym typeface="+mn-ea"/>
                  </a:rPr>
                  <a:t>業界チャートのコンポーネント</a:t>
                </a:r>
              </a:p>
            </p:txBody>
          </p:sp>
          <p:sp>
            <p:nvSpPr>
              <p:cNvPr id="63" name="矩形 63">
                <a:extLst>
                  <a:ext uri="{FF2B5EF4-FFF2-40B4-BE49-F238E27FC236}">
                    <a16:creationId xmlns:a16="http://schemas.microsoft.com/office/drawing/2014/main" id="{943ED95F-6268-4889-B58F-C23F8A9EA1E0}"/>
                  </a:ext>
                </a:extLst>
              </p:cNvPr>
              <p:cNvSpPr/>
              <p:nvPr/>
            </p:nvSpPr>
            <p:spPr>
              <a:xfrm>
                <a:off x="3884459" y="2879725"/>
                <a:ext cx="1149350" cy="193040"/>
              </a:xfrm>
              <a:prstGeom prst="rect">
                <a:avLst/>
              </a:prstGeom>
              <a:solidFill>
                <a:srgbClr val="2E5999"/>
              </a:solidFill>
              <a:ln w="3175" cap="flat" cmpd="sng" algn="ctr">
                <a:solidFill>
                  <a:schemeClr val="bg1"/>
                </a:solidFill>
                <a:prstDash val="solid"/>
                <a:miter lim="800000"/>
              </a:ln>
              <a:effectLst/>
            </p:spPr>
            <p:txBody>
              <a:bodyPr rtlCol="0" anchor="ctr">
                <a:noAutofit/>
              </a:bodyPr>
              <a:lstStyle/>
              <a:p>
                <a:pPr lvl="0" algn="ctr" defTabSz="1219200">
                  <a:buClrTx/>
                  <a:buSzTx/>
                  <a:buFontTx/>
                  <a:defRPr/>
                </a:pPr>
                <a:r>
                  <a:rPr sz="600" b="1" kern="0" dirty="0">
                    <a:solidFill>
                      <a:srgbClr val="FFFF00"/>
                    </a:solidFill>
                    <a:latin typeface="Meiryo UI" panose="020B0604030504040204" pitchFamily="50" charset="-128"/>
                    <a:ea typeface="Meiryo UI" panose="020B0604030504040204" pitchFamily="50" charset="-128"/>
                    <a:sym typeface="+mn-ea"/>
                  </a:rPr>
                  <a:t>アラーム/イベント表示</a:t>
                </a:r>
              </a:p>
            </p:txBody>
          </p:sp>
          <p:sp>
            <p:nvSpPr>
              <p:cNvPr id="64" name="矩形 64">
                <a:extLst>
                  <a:ext uri="{FF2B5EF4-FFF2-40B4-BE49-F238E27FC236}">
                    <a16:creationId xmlns:a16="http://schemas.microsoft.com/office/drawing/2014/main" id="{A071CE2C-DC9D-4306-89D9-ABFEB0800019}"/>
                  </a:ext>
                </a:extLst>
              </p:cNvPr>
              <p:cNvSpPr/>
              <p:nvPr/>
            </p:nvSpPr>
            <p:spPr>
              <a:xfrm>
                <a:off x="3880485" y="3574415"/>
                <a:ext cx="1150620" cy="200660"/>
              </a:xfrm>
              <a:prstGeom prst="rect">
                <a:avLst/>
              </a:prstGeom>
              <a:solidFill>
                <a:srgbClr val="2E5999"/>
              </a:solidFill>
              <a:ln w="3175" cap="flat" cmpd="sng" algn="ctr">
                <a:solidFill>
                  <a:schemeClr val="bg1"/>
                </a:solidFill>
                <a:prstDash val="solid"/>
                <a:miter lim="800000"/>
              </a:ln>
              <a:effectLst/>
            </p:spPr>
            <p:txBody>
              <a:bodyPr rtlCol="0" anchor="ctr">
                <a:noAutofit/>
              </a:bodyPr>
              <a:lstStyle/>
              <a:p>
                <a:pPr lvl="0" algn="ctr" defTabSz="1219200">
                  <a:buClrTx/>
                  <a:buSzTx/>
                  <a:buFontTx/>
                  <a:defRPr/>
                </a:pPr>
                <a:r>
                  <a:rPr sz="500" b="1" kern="0" dirty="0">
                    <a:solidFill>
                      <a:srgbClr val="FFFF00"/>
                    </a:solidFill>
                    <a:latin typeface="Meiryo UI" panose="020B0604030504040204" pitchFamily="50" charset="-128"/>
                    <a:ea typeface="Meiryo UI" panose="020B0604030504040204" pitchFamily="50" charset="-128"/>
                    <a:sym typeface="+mn-ea"/>
                  </a:rPr>
                  <a:t>3Dプロセスのフローチャート</a:t>
                </a:r>
              </a:p>
            </p:txBody>
          </p:sp>
          <p:sp>
            <p:nvSpPr>
              <p:cNvPr id="65" name="矩形 65">
                <a:extLst>
                  <a:ext uri="{FF2B5EF4-FFF2-40B4-BE49-F238E27FC236}">
                    <a16:creationId xmlns:a16="http://schemas.microsoft.com/office/drawing/2014/main" id="{56FE21A2-5B85-4005-9BBA-806C8D20D12E}"/>
                  </a:ext>
                </a:extLst>
              </p:cNvPr>
              <p:cNvSpPr/>
              <p:nvPr/>
            </p:nvSpPr>
            <p:spPr>
              <a:xfrm>
                <a:off x="2679700" y="4036695"/>
                <a:ext cx="1141730" cy="203200"/>
              </a:xfrm>
              <a:prstGeom prst="rect">
                <a:avLst/>
              </a:prstGeom>
              <a:solidFill>
                <a:srgbClr val="2E5999"/>
              </a:solidFill>
              <a:ln w="3175" cap="flat" cmpd="sng" algn="ctr">
                <a:solidFill>
                  <a:schemeClr val="bg1"/>
                </a:solidFill>
                <a:prstDash val="solid"/>
                <a:miter lim="800000"/>
              </a:ln>
              <a:effectLst/>
            </p:spPr>
            <p:txBody>
              <a:bodyPr rtlCol="0" anchor="ctr">
                <a:noAutofit/>
              </a:bodyPr>
              <a:lstStyle/>
              <a:p>
                <a:pPr lvl="0" algn="ctr" defTabSz="1219200">
                  <a:buClrTx/>
                  <a:buSzTx/>
                  <a:buFontTx/>
                  <a:defRPr/>
                </a:pPr>
                <a:r>
                  <a:rPr lang="zh-CN" altLang="en-US" sz="900" b="1" kern="0" dirty="0">
                    <a:solidFill>
                      <a:srgbClr val="FFFF00"/>
                    </a:solidFill>
                    <a:latin typeface="Meiryo UI" panose="020B0604030504040204" pitchFamily="50" charset="-128"/>
                    <a:ea typeface="Meiryo UI" panose="020B0604030504040204" pitchFamily="50" charset="-128"/>
                    <a:sym typeface="+mn-ea"/>
                  </a:rPr>
                  <a:t>ビデオ</a:t>
                </a:r>
              </a:p>
            </p:txBody>
          </p:sp>
          <p:sp>
            <p:nvSpPr>
              <p:cNvPr id="66" name="矩形 66">
                <a:extLst>
                  <a:ext uri="{FF2B5EF4-FFF2-40B4-BE49-F238E27FC236}">
                    <a16:creationId xmlns:a16="http://schemas.microsoft.com/office/drawing/2014/main" id="{EC0763B8-6CBF-46B3-B518-9B7E1C17C7E7}"/>
                  </a:ext>
                </a:extLst>
              </p:cNvPr>
              <p:cNvSpPr/>
              <p:nvPr/>
            </p:nvSpPr>
            <p:spPr>
              <a:xfrm>
                <a:off x="3879850" y="3805555"/>
                <a:ext cx="1153795" cy="200660"/>
              </a:xfrm>
              <a:prstGeom prst="rect">
                <a:avLst/>
              </a:prstGeom>
              <a:solidFill>
                <a:srgbClr val="2E5999"/>
              </a:solidFill>
              <a:ln w="3175" cap="flat" cmpd="sng" algn="ctr">
                <a:solidFill>
                  <a:schemeClr val="bg1"/>
                </a:solidFill>
                <a:prstDash val="solid"/>
                <a:miter lim="800000"/>
              </a:ln>
              <a:effectLst/>
            </p:spPr>
            <p:txBody>
              <a:bodyPr rtlCol="0" anchor="ctr">
                <a:noAutofit/>
              </a:bodyPr>
              <a:lstStyle/>
              <a:p>
                <a:pPr lvl="0" algn="ctr" defTabSz="1219200">
                  <a:buClrTx/>
                  <a:buSzTx/>
                  <a:buFontTx/>
                  <a:defRPr/>
                </a:pPr>
                <a:r>
                  <a:rPr lang="en-US" altLang="zh-CN" sz="500" b="1" kern="0" dirty="0">
                    <a:solidFill>
                      <a:srgbClr val="FFFF00"/>
                    </a:solidFill>
                    <a:latin typeface="Meiryo UI" panose="020B0604030504040204" pitchFamily="50" charset="-128"/>
                    <a:ea typeface="Meiryo UI" panose="020B0604030504040204" pitchFamily="50" charset="-128"/>
                    <a:sym typeface="+mn-ea"/>
                  </a:rPr>
                  <a:t>2D</a:t>
                </a:r>
                <a:r>
                  <a:rPr sz="500" b="1" kern="0" dirty="0">
                    <a:solidFill>
                      <a:srgbClr val="FFFF00"/>
                    </a:solidFill>
                    <a:latin typeface="Meiryo UI" panose="020B0604030504040204" pitchFamily="50" charset="-128"/>
                    <a:ea typeface="Meiryo UI" panose="020B0604030504040204" pitchFamily="50" charset="-128"/>
                    <a:sym typeface="+mn-ea"/>
                  </a:rPr>
                  <a:t>プロセスのフローチャート</a:t>
                </a:r>
                <a:endParaRPr lang="zh-CN" altLang="en-US" sz="500" b="1" kern="0" dirty="0">
                  <a:solidFill>
                    <a:srgbClr val="FFFF00"/>
                  </a:solidFill>
                  <a:latin typeface="Meiryo UI" panose="020B0604030504040204" pitchFamily="50" charset="-128"/>
                  <a:ea typeface="Meiryo UI" panose="020B0604030504040204" pitchFamily="50" charset="-128"/>
                  <a:sym typeface="+mn-ea"/>
                </a:endParaRPr>
              </a:p>
            </p:txBody>
          </p:sp>
          <p:sp>
            <p:nvSpPr>
              <p:cNvPr id="67" name="矩形 67">
                <a:extLst>
                  <a:ext uri="{FF2B5EF4-FFF2-40B4-BE49-F238E27FC236}">
                    <a16:creationId xmlns:a16="http://schemas.microsoft.com/office/drawing/2014/main" id="{0AAEE8BB-DAB7-45FB-9DC2-81C05B9974D8}"/>
                  </a:ext>
                </a:extLst>
              </p:cNvPr>
              <p:cNvSpPr/>
              <p:nvPr/>
            </p:nvSpPr>
            <p:spPr>
              <a:xfrm>
                <a:off x="3879850" y="4036695"/>
                <a:ext cx="1149985" cy="203200"/>
              </a:xfrm>
              <a:prstGeom prst="rect">
                <a:avLst/>
              </a:prstGeom>
              <a:solidFill>
                <a:srgbClr val="2E5999"/>
              </a:solidFill>
              <a:ln w="3175" cap="flat" cmpd="sng" algn="ctr">
                <a:solidFill>
                  <a:schemeClr val="bg1"/>
                </a:solidFill>
                <a:prstDash val="solid"/>
                <a:miter lim="800000"/>
              </a:ln>
              <a:effectLst/>
            </p:spPr>
            <p:txBody>
              <a:bodyPr rtlCol="0" anchor="ctr">
                <a:noAutofit/>
              </a:bodyPr>
              <a:lstStyle/>
              <a:p>
                <a:pPr lvl="0" algn="ctr" defTabSz="1219200">
                  <a:buClrTx/>
                  <a:buSzTx/>
                  <a:buFontTx/>
                  <a:defRPr/>
                </a:pPr>
                <a:r>
                  <a:rPr sz="700" b="1" kern="0" dirty="0">
                    <a:solidFill>
                      <a:srgbClr val="FFFF00"/>
                    </a:solidFill>
                    <a:latin typeface="Meiryo UI" panose="020B0604030504040204" pitchFamily="50" charset="-128"/>
                    <a:ea typeface="Meiryo UI" panose="020B0604030504040204" pitchFamily="50" charset="-128"/>
                    <a:sym typeface="+mn-ea"/>
                  </a:rPr>
                  <a:t>KSプロジェクト変換</a:t>
                </a:r>
              </a:p>
            </p:txBody>
          </p:sp>
          <p:sp>
            <p:nvSpPr>
              <p:cNvPr id="68" name="矩形 68">
                <a:extLst>
                  <a:ext uri="{FF2B5EF4-FFF2-40B4-BE49-F238E27FC236}">
                    <a16:creationId xmlns:a16="http://schemas.microsoft.com/office/drawing/2014/main" id="{46AE552A-C630-4AC2-84B3-6A78529645FA}"/>
                  </a:ext>
                </a:extLst>
              </p:cNvPr>
              <p:cNvSpPr/>
              <p:nvPr/>
            </p:nvSpPr>
            <p:spPr>
              <a:xfrm>
                <a:off x="3880485" y="3114040"/>
                <a:ext cx="1149985" cy="193040"/>
              </a:xfrm>
              <a:prstGeom prst="rect">
                <a:avLst/>
              </a:prstGeom>
              <a:solidFill>
                <a:srgbClr val="2E5999"/>
              </a:solidFill>
              <a:ln w="3175" cap="flat" cmpd="sng" algn="ctr">
                <a:solidFill>
                  <a:schemeClr val="bg1"/>
                </a:solidFill>
                <a:prstDash val="solid"/>
                <a:miter lim="800000"/>
              </a:ln>
              <a:effectLst/>
            </p:spPr>
            <p:txBody>
              <a:bodyPr rtlCol="0" anchor="ctr">
                <a:noAutofit/>
              </a:bodyPr>
              <a:lstStyle/>
              <a:p>
                <a:pPr lvl="0" algn="ctr" defTabSz="1219200">
                  <a:buClrTx/>
                  <a:buSzTx/>
                  <a:buFontTx/>
                  <a:defRPr/>
                </a:pPr>
                <a:r>
                  <a:rPr lang="zh-CN" altLang="en-US" sz="700" b="1" kern="0" dirty="0">
                    <a:solidFill>
                      <a:srgbClr val="FFFF00"/>
                    </a:solidFill>
                    <a:latin typeface="Meiryo UI" panose="020B0604030504040204" pitchFamily="50" charset="-128"/>
                    <a:ea typeface="Meiryo UI" panose="020B0604030504040204" pitchFamily="50" charset="-128"/>
                    <a:sym typeface="+mn-ea"/>
                  </a:rPr>
                  <a:t>作業フローチャート</a:t>
                </a:r>
              </a:p>
            </p:txBody>
          </p:sp>
          <p:sp>
            <p:nvSpPr>
              <p:cNvPr id="69" name="矩形 69">
                <a:extLst>
                  <a:ext uri="{FF2B5EF4-FFF2-40B4-BE49-F238E27FC236}">
                    <a16:creationId xmlns:a16="http://schemas.microsoft.com/office/drawing/2014/main" id="{B488789A-625E-4A3E-AAAB-75322D4B736B}"/>
                  </a:ext>
                </a:extLst>
              </p:cNvPr>
              <p:cNvSpPr/>
              <p:nvPr/>
            </p:nvSpPr>
            <p:spPr>
              <a:xfrm>
                <a:off x="2666365" y="4333875"/>
                <a:ext cx="2364740" cy="254635"/>
              </a:xfrm>
              <a:prstGeom prst="rect">
                <a:avLst/>
              </a:prstGeom>
              <a:solidFill>
                <a:srgbClr val="1F2DA8"/>
              </a:solidFill>
              <a:ln w="3175" cap="flat" cmpd="sng" algn="ctr">
                <a:solidFill>
                  <a:schemeClr val="bg1"/>
                </a:solidFill>
                <a:prstDash val="solid"/>
                <a:miter lim="800000"/>
              </a:ln>
              <a:effectLst/>
            </p:spPr>
            <p:txBody>
              <a:bodyPr rtlCol="0" anchor="ctr">
                <a:noAutofit/>
              </a:bodyPr>
              <a:lstStyle/>
              <a:p>
                <a:pPr lvl="0" algn="ctr" defTabSz="1219200">
                  <a:buClrTx/>
                  <a:buSzTx/>
                  <a:buFontTx/>
                  <a:defRPr/>
                </a:pPr>
                <a:r>
                  <a:rPr lang="zh-CN" altLang="en-US" sz="1065" b="1" kern="0" dirty="0">
                    <a:solidFill>
                      <a:srgbClr val="FFFF00"/>
                    </a:solidFill>
                    <a:latin typeface="Meiryo UI" panose="020B0604030504040204" pitchFamily="50" charset="-128"/>
                    <a:ea typeface="Meiryo UI" panose="020B0604030504040204" pitchFamily="50" charset="-128"/>
                    <a:sym typeface="+mn-ea"/>
                  </a:rPr>
                  <a:t>豊富な表示効果</a:t>
                </a:r>
              </a:p>
            </p:txBody>
          </p:sp>
          <p:sp>
            <p:nvSpPr>
              <p:cNvPr id="70" name="文本框 82">
                <a:extLst>
                  <a:ext uri="{FF2B5EF4-FFF2-40B4-BE49-F238E27FC236}">
                    <a16:creationId xmlns:a16="http://schemas.microsoft.com/office/drawing/2014/main" id="{C3A96D7F-B677-44C3-881A-FA6349BACFB1}"/>
                  </a:ext>
                </a:extLst>
              </p:cNvPr>
              <p:cNvSpPr txBox="1"/>
              <p:nvPr/>
            </p:nvSpPr>
            <p:spPr>
              <a:xfrm>
                <a:off x="8644641" y="2592720"/>
                <a:ext cx="759925" cy="296696"/>
              </a:xfrm>
              <a:prstGeom prst="rect">
                <a:avLst/>
              </a:prstGeom>
              <a:noFill/>
            </p:spPr>
            <p:txBody>
              <a:bodyPr wrap="square" rtlCol="0">
                <a:spAutoFit/>
              </a:bodyPr>
              <a:lstStyle/>
              <a:p>
                <a:pPr algn="l"/>
                <a:r>
                  <a:rPr lang="en-US" altLang="zh-CN" sz="1200" b="1" kern="0" dirty="0">
                    <a:solidFill>
                      <a:schemeClr val="bg2"/>
                    </a:solidFill>
                    <a:latin typeface="Meiryo UI" panose="020B0604030504040204" pitchFamily="50" charset="-128"/>
                    <a:ea typeface="Meiryo UI" panose="020B0604030504040204" pitchFamily="50" charset="-128"/>
                    <a:sym typeface="+mn-ea"/>
                  </a:rPr>
                  <a:t>モデル</a:t>
                </a:r>
              </a:p>
            </p:txBody>
          </p:sp>
          <p:sp>
            <p:nvSpPr>
              <p:cNvPr id="71" name="文本框 83">
                <a:extLst>
                  <a:ext uri="{FF2B5EF4-FFF2-40B4-BE49-F238E27FC236}">
                    <a16:creationId xmlns:a16="http://schemas.microsoft.com/office/drawing/2014/main" id="{6D8F214C-3A5A-4455-8C9E-FBC860BE97F0}"/>
                  </a:ext>
                </a:extLst>
              </p:cNvPr>
              <p:cNvSpPr txBox="1"/>
              <p:nvPr/>
            </p:nvSpPr>
            <p:spPr>
              <a:xfrm>
                <a:off x="5725806" y="2592720"/>
                <a:ext cx="1625358" cy="296696"/>
              </a:xfrm>
              <a:prstGeom prst="rect">
                <a:avLst/>
              </a:prstGeom>
              <a:noFill/>
            </p:spPr>
            <p:txBody>
              <a:bodyPr wrap="square" rtlCol="0">
                <a:spAutoFit/>
              </a:bodyPr>
              <a:lstStyle/>
              <a:p>
                <a:pPr lvl="0" algn="l" defTabSz="1219200">
                  <a:buClrTx/>
                  <a:buSzTx/>
                  <a:buFontTx/>
                  <a:defRPr/>
                </a:pPr>
                <a:r>
                  <a:rPr lang="ja-JP" altLang="en-US" sz="1200" b="1" kern="0" dirty="0">
                    <a:solidFill>
                      <a:schemeClr val="bg2"/>
                    </a:solidFill>
                    <a:latin typeface="Meiryo UI" panose="020B0604030504040204" pitchFamily="50" charset="-128"/>
                    <a:ea typeface="Meiryo UI" panose="020B0604030504040204" pitchFamily="50" charset="-128"/>
                    <a:sym typeface="+mn-ea"/>
                  </a:rPr>
                  <a:t>イベントシステム</a:t>
                </a:r>
                <a:endParaRPr lang="en-US" altLang="zh-CN" sz="1200" b="1" kern="0" dirty="0">
                  <a:solidFill>
                    <a:schemeClr val="bg2"/>
                  </a:solidFill>
                  <a:latin typeface="Meiryo UI" panose="020B0604030504040204" pitchFamily="50" charset="-128"/>
                  <a:ea typeface="Meiryo UI" panose="020B0604030504040204" pitchFamily="50" charset="-128"/>
                  <a:sym typeface="+mn-ea"/>
                </a:endParaRPr>
              </a:p>
            </p:txBody>
          </p:sp>
          <p:sp>
            <p:nvSpPr>
              <p:cNvPr id="72" name="文本框 84">
                <a:extLst>
                  <a:ext uri="{FF2B5EF4-FFF2-40B4-BE49-F238E27FC236}">
                    <a16:creationId xmlns:a16="http://schemas.microsoft.com/office/drawing/2014/main" id="{90C5E17A-F497-4133-9A21-57025D54081E}"/>
                  </a:ext>
                </a:extLst>
              </p:cNvPr>
              <p:cNvSpPr txBox="1"/>
              <p:nvPr/>
            </p:nvSpPr>
            <p:spPr>
              <a:xfrm>
                <a:off x="2516506" y="2592953"/>
                <a:ext cx="2662555" cy="298213"/>
              </a:xfrm>
              <a:prstGeom prst="rect">
                <a:avLst/>
              </a:prstGeom>
              <a:noFill/>
            </p:spPr>
            <p:txBody>
              <a:bodyPr wrap="square" rtlCol="0">
                <a:spAutoFit/>
              </a:bodyPr>
              <a:lstStyle/>
              <a:p>
                <a:pPr lvl="0" algn="ctr" defTabSz="1219200">
                  <a:buClrTx/>
                  <a:buSzTx/>
                  <a:buFontTx/>
                  <a:defRPr/>
                </a:pPr>
                <a:r>
                  <a:rPr lang="en-US" altLang="zh-CN" sz="1200" b="1" kern="0" dirty="0" err="1">
                    <a:solidFill>
                      <a:schemeClr val="bg2"/>
                    </a:solidFill>
                    <a:latin typeface="Meiryo UI" panose="020B0604030504040204" pitchFamily="50" charset="-128"/>
                    <a:ea typeface="Meiryo UI" panose="020B0604030504040204" pitchFamily="50" charset="-128"/>
                    <a:sym typeface="+mn-ea"/>
                  </a:rPr>
                  <a:t>グラフ</a:t>
                </a:r>
                <a:r>
                  <a:rPr lang="ja-JP" altLang="en-US" sz="1200" b="1" kern="0" dirty="0">
                    <a:solidFill>
                      <a:schemeClr val="bg2"/>
                    </a:solidFill>
                    <a:latin typeface="Meiryo UI" panose="020B0604030504040204" pitchFamily="50" charset="-128"/>
                    <a:ea typeface="Meiryo UI" panose="020B0604030504040204" pitchFamily="50" charset="-128"/>
                    <a:sym typeface="+mn-ea"/>
                  </a:rPr>
                  <a:t>ィカルインターフェース</a:t>
                </a:r>
                <a:endParaRPr lang="en-US" altLang="zh-CN" sz="1200" b="1" kern="0" dirty="0">
                  <a:solidFill>
                    <a:schemeClr val="bg2"/>
                  </a:solidFill>
                  <a:latin typeface="Meiryo UI" panose="020B0604030504040204" pitchFamily="50" charset="-128"/>
                  <a:ea typeface="Meiryo UI" panose="020B0604030504040204" pitchFamily="50" charset="-128"/>
                  <a:sym typeface="+mn-ea"/>
                </a:endParaRPr>
              </a:p>
            </p:txBody>
          </p:sp>
        </p:grpSp>
        <p:sp>
          <p:nvSpPr>
            <p:cNvPr id="42" name="直角上箭头 74">
              <a:extLst>
                <a:ext uri="{FF2B5EF4-FFF2-40B4-BE49-F238E27FC236}">
                  <a16:creationId xmlns:a16="http://schemas.microsoft.com/office/drawing/2014/main" id="{F21B1EED-E688-456C-9DB6-3E99AB79EA05}"/>
                </a:ext>
              </a:extLst>
            </p:cNvPr>
            <p:cNvSpPr/>
            <p:nvPr/>
          </p:nvSpPr>
          <p:spPr>
            <a:xfrm>
              <a:off x="15272" y="7042"/>
              <a:ext cx="1717" cy="503"/>
            </a:xfrm>
            <a:prstGeom prst="bentUpArrow">
              <a:avLst/>
            </a:prstGeom>
            <a:solidFill>
              <a:srgbClr val="255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eiryo UI" panose="020B0604030504040204" pitchFamily="50" charset="-128"/>
                <a:ea typeface="Meiryo UI" panose="020B0604030504040204" pitchFamily="50" charset="-128"/>
              </a:endParaRPr>
            </a:p>
          </p:txBody>
        </p:sp>
        <p:pic>
          <p:nvPicPr>
            <p:cNvPr id="43" name="图片 103" descr="图层 12">
              <a:extLst>
                <a:ext uri="{FF2B5EF4-FFF2-40B4-BE49-F238E27FC236}">
                  <a16:creationId xmlns:a16="http://schemas.microsoft.com/office/drawing/2014/main" id="{A64CB24B-0B6E-4447-B46C-7D349CDA98A6}"/>
                </a:ext>
              </a:extLst>
            </p:cNvPr>
            <p:cNvPicPr>
              <a:picLocks noChangeAspect="1"/>
            </p:cNvPicPr>
            <p:nvPr/>
          </p:nvPicPr>
          <p:blipFill>
            <a:blip r:embed="rId8"/>
            <a:stretch>
              <a:fillRect/>
            </a:stretch>
          </p:blipFill>
          <p:spPr>
            <a:xfrm>
              <a:off x="9725" y="6771"/>
              <a:ext cx="320" cy="488"/>
            </a:xfrm>
            <a:prstGeom prst="rect">
              <a:avLst/>
            </a:prstGeom>
          </p:spPr>
        </p:pic>
      </p:grpSp>
      <p:pic>
        <p:nvPicPr>
          <p:cNvPr id="79" name="图片 111" descr="应用">
            <a:extLst>
              <a:ext uri="{FF2B5EF4-FFF2-40B4-BE49-F238E27FC236}">
                <a16:creationId xmlns:a16="http://schemas.microsoft.com/office/drawing/2014/main" id="{17BE9161-F0C3-4D31-BE4A-4AEF80FAA6CF}"/>
              </a:ext>
            </a:extLst>
          </p:cNvPr>
          <p:cNvPicPr>
            <a:picLocks noChangeAspect="1"/>
          </p:cNvPicPr>
          <p:nvPr/>
        </p:nvPicPr>
        <p:blipFill>
          <a:blip r:embed="rId9"/>
          <a:stretch>
            <a:fillRect/>
          </a:stretch>
        </p:blipFill>
        <p:spPr>
          <a:xfrm>
            <a:off x="974090" y="1140460"/>
            <a:ext cx="295910" cy="309880"/>
          </a:xfrm>
          <a:prstGeom prst="rect">
            <a:avLst/>
          </a:prstGeom>
        </p:spPr>
      </p:pic>
      <p:pic>
        <p:nvPicPr>
          <p:cNvPr id="80" name="图片 112" descr="数据">
            <a:extLst>
              <a:ext uri="{FF2B5EF4-FFF2-40B4-BE49-F238E27FC236}">
                <a16:creationId xmlns:a16="http://schemas.microsoft.com/office/drawing/2014/main" id="{7576E0B9-55BB-4800-9A0E-8B1D299B33A6}"/>
              </a:ext>
            </a:extLst>
          </p:cNvPr>
          <p:cNvPicPr>
            <a:picLocks noChangeAspect="1"/>
          </p:cNvPicPr>
          <p:nvPr/>
        </p:nvPicPr>
        <p:blipFill>
          <a:blip r:embed="rId10"/>
          <a:stretch>
            <a:fillRect/>
          </a:stretch>
        </p:blipFill>
        <p:spPr>
          <a:xfrm>
            <a:off x="992505" y="5422900"/>
            <a:ext cx="323215" cy="292100"/>
          </a:xfrm>
          <a:prstGeom prst="rect">
            <a:avLst/>
          </a:prstGeom>
        </p:spPr>
      </p:pic>
      <p:grpSp>
        <p:nvGrpSpPr>
          <p:cNvPr id="81" name="组合 3">
            <a:extLst>
              <a:ext uri="{FF2B5EF4-FFF2-40B4-BE49-F238E27FC236}">
                <a16:creationId xmlns:a16="http://schemas.microsoft.com/office/drawing/2014/main" id="{5206DF59-BA32-4166-B438-75E84B2FA9EB}"/>
              </a:ext>
            </a:extLst>
          </p:cNvPr>
          <p:cNvGrpSpPr/>
          <p:nvPr/>
        </p:nvGrpSpPr>
        <p:grpSpPr>
          <a:xfrm>
            <a:off x="3513455" y="5104130"/>
            <a:ext cx="5415915" cy="309880"/>
            <a:chOff x="5533" y="8038"/>
            <a:chExt cx="8529" cy="488"/>
          </a:xfrm>
        </p:grpSpPr>
        <p:pic>
          <p:nvPicPr>
            <p:cNvPr id="82" name="图片 99" descr="图层 12">
              <a:extLst>
                <a:ext uri="{FF2B5EF4-FFF2-40B4-BE49-F238E27FC236}">
                  <a16:creationId xmlns:a16="http://schemas.microsoft.com/office/drawing/2014/main" id="{141E4770-EB3C-424A-93AB-7CE759039063}"/>
                </a:ext>
              </a:extLst>
            </p:cNvPr>
            <p:cNvPicPr>
              <a:picLocks noChangeAspect="1"/>
            </p:cNvPicPr>
            <p:nvPr/>
          </p:nvPicPr>
          <p:blipFill>
            <a:blip r:embed="rId8"/>
            <a:stretch>
              <a:fillRect/>
            </a:stretch>
          </p:blipFill>
          <p:spPr>
            <a:xfrm>
              <a:off x="5533" y="8038"/>
              <a:ext cx="320" cy="488"/>
            </a:xfrm>
            <a:prstGeom prst="rect">
              <a:avLst/>
            </a:prstGeom>
          </p:spPr>
        </p:pic>
        <p:pic>
          <p:nvPicPr>
            <p:cNvPr id="83" name="图片 100" descr="图层 12">
              <a:extLst>
                <a:ext uri="{FF2B5EF4-FFF2-40B4-BE49-F238E27FC236}">
                  <a16:creationId xmlns:a16="http://schemas.microsoft.com/office/drawing/2014/main" id="{80E35F2A-B243-46FA-B960-A103532E8FD8}"/>
                </a:ext>
              </a:extLst>
            </p:cNvPr>
            <p:cNvPicPr>
              <a:picLocks noChangeAspect="1"/>
            </p:cNvPicPr>
            <p:nvPr/>
          </p:nvPicPr>
          <p:blipFill>
            <a:blip r:embed="rId8"/>
            <a:stretch>
              <a:fillRect/>
            </a:stretch>
          </p:blipFill>
          <p:spPr>
            <a:xfrm>
              <a:off x="9725" y="8038"/>
              <a:ext cx="320" cy="488"/>
            </a:xfrm>
            <a:prstGeom prst="rect">
              <a:avLst/>
            </a:prstGeom>
          </p:spPr>
        </p:pic>
        <p:pic>
          <p:nvPicPr>
            <p:cNvPr id="84" name="图片 102" descr="图层 12">
              <a:extLst>
                <a:ext uri="{FF2B5EF4-FFF2-40B4-BE49-F238E27FC236}">
                  <a16:creationId xmlns:a16="http://schemas.microsoft.com/office/drawing/2014/main" id="{DB0C2BE8-B323-4D6E-BB15-E0B1D5E4CFC3}"/>
                </a:ext>
              </a:extLst>
            </p:cNvPr>
            <p:cNvPicPr>
              <a:picLocks noChangeAspect="1"/>
            </p:cNvPicPr>
            <p:nvPr/>
          </p:nvPicPr>
          <p:blipFill>
            <a:blip r:embed="rId8"/>
            <a:stretch>
              <a:fillRect/>
            </a:stretch>
          </p:blipFill>
          <p:spPr>
            <a:xfrm>
              <a:off x="13742" y="8038"/>
              <a:ext cx="320" cy="488"/>
            </a:xfrm>
            <a:prstGeom prst="rect">
              <a:avLst/>
            </a:prstGeom>
          </p:spPr>
        </p:pic>
      </p:grpSp>
      <p:pic>
        <p:nvPicPr>
          <p:cNvPr id="85" name="图片 11" descr="图层 4">
            <a:extLst>
              <a:ext uri="{FF2B5EF4-FFF2-40B4-BE49-F238E27FC236}">
                <a16:creationId xmlns:a16="http://schemas.microsoft.com/office/drawing/2014/main" id="{EDE9DD9F-AF1F-460E-AAD2-65E1767F72A0}"/>
              </a:ext>
            </a:extLst>
          </p:cNvPr>
          <p:cNvPicPr>
            <a:picLocks noChangeAspect="1"/>
          </p:cNvPicPr>
          <p:nvPr/>
        </p:nvPicPr>
        <p:blipFill>
          <a:blip r:embed="rId11"/>
          <a:srcRect l="281" t="-421" r="22708" b="1800"/>
          <a:stretch>
            <a:fillRect/>
          </a:stretch>
        </p:blipFill>
        <p:spPr>
          <a:xfrm>
            <a:off x="1682750" y="1479550"/>
            <a:ext cx="437515" cy="144145"/>
          </a:xfrm>
          <a:prstGeom prst="homePlate">
            <a:avLst/>
          </a:prstGeom>
        </p:spPr>
      </p:pic>
      <p:pic>
        <p:nvPicPr>
          <p:cNvPr id="86" name="图片 13" descr="图层 4">
            <a:extLst>
              <a:ext uri="{FF2B5EF4-FFF2-40B4-BE49-F238E27FC236}">
                <a16:creationId xmlns:a16="http://schemas.microsoft.com/office/drawing/2014/main" id="{1877C382-E9DE-480B-B0DC-6E4958C269D6}"/>
              </a:ext>
            </a:extLst>
          </p:cNvPr>
          <p:cNvPicPr>
            <a:picLocks noChangeAspect="1"/>
          </p:cNvPicPr>
          <p:nvPr/>
        </p:nvPicPr>
        <p:blipFill>
          <a:blip r:embed="rId11"/>
          <a:srcRect l="281" t="-421" r="22708" b="1800"/>
          <a:stretch>
            <a:fillRect/>
          </a:stretch>
        </p:blipFill>
        <p:spPr>
          <a:xfrm>
            <a:off x="1699895" y="3522980"/>
            <a:ext cx="437515" cy="144145"/>
          </a:xfrm>
          <a:prstGeom prst="homePlate">
            <a:avLst/>
          </a:prstGeom>
        </p:spPr>
      </p:pic>
      <p:pic>
        <p:nvPicPr>
          <p:cNvPr id="87" name="图片 21" descr="图层 4">
            <a:extLst>
              <a:ext uri="{FF2B5EF4-FFF2-40B4-BE49-F238E27FC236}">
                <a16:creationId xmlns:a16="http://schemas.microsoft.com/office/drawing/2014/main" id="{20B5D8D5-8875-4936-9C72-3CC8BF6B4BCE}"/>
              </a:ext>
            </a:extLst>
          </p:cNvPr>
          <p:cNvPicPr>
            <a:picLocks noChangeAspect="1"/>
          </p:cNvPicPr>
          <p:nvPr/>
        </p:nvPicPr>
        <p:blipFill>
          <a:blip r:embed="rId11"/>
          <a:srcRect l="281" t="-421" r="22708" b="1800"/>
          <a:stretch>
            <a:fillRect/>
          </a:stretch>
        </p:blipFill>
        <p:spPr>
          <a:xfrm>
            <a:off x="1682750" y="5715000"/>
            <a:ext cx="437515" cy="144145"/>
          </a:xfrm>
          <a:prstGeom prst="homePlate">
            <a:avLst/>
          </a:prstGeom>
        </p:spPr>
      </p:pic>
      <p:sp>
        <p:nvSpPr>
          <p:cNvPr id="88" name="Text Box 1">
            <a:extLst>
              <a:ext uri="{FF2B5EF4-FFF2-40B4-BE49-F238E27FC236}">
                <a16:creationId xmlns:a16="http://schemas.microsoft.com/office/drawing/2014/main" id="{F8A8A6DF-5F38-4643-836A-65D30E9A02F4}"/>
              </a:ext>
            </a:extLst>
          </p:cNvPr>
          <p:cNvSpPr txBox="1"/>
          <p:nvPr/>
        </p:nvSpPr>
        <p:spPr>
          <a:xfrm>
            <a:off x="2305288" y="2345690"/>
            <a:ext cx="369332" cy="1934845"/>
          </a:xfrm>
          <a:prstGeom prst="rect">
            <a:avLst/>
          </a:prstGeom>
          <a:noFill/>
        </p:spPr>
        <p:txBody>
          <a:bodyPr vert="eaVert" wrap="square" rtlCol="0" anchor="ctr">
            <a:spAutoFit/>
          </a:bodyPr>
          <a:lstStyle/>
          <a:p>
            <a:pPr algn="ctr"/>
            <a:r>
              <a:rPr lang="ja-JP" altLang="en-US" sz="1200" b="1" i="0" dirty="0">
                <a:latin typeface="Meiryo UI" panose="020B0604030504040204" pitchFamily="50" charset="-128"/>
                <a:ea typeface="Meiryo UI" panose="020B0604030504040204" pitchFamily="50" charset="-128"/>
              </a:rPr>
              <a:t>プラットフォームシステム</a:t>
            </a:r>
          </a:p>
        </p:txBody>
      </p:sp>
    </p:spTree>
    <p:extLst>
      <p:ext uri="{BB962C8B-B14F-4D97-AF65-F5344CB8AC3E}">
        <p14:creationId xmlns:p14="http://schemas.microsoft.com/office/powerpoint/2010/main" val="3856277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39">
            <a:extLst>
              <a:ext uri="{FF2B5EF4-FFF2-40B4-BE49-F238E27FC236}">
                <a16:creationId xmlns:a16="http://schemas.microsoft.com/office/drawing/2014/main" id="{9D463D4B-2047-4BC1-BEDB-A66954E8B71F}"/>
              </a:ext>
            </a:extLst>
          </p:cNvPr>
          <p:cNvSpPr/>
          <p:nvPr/>
        </p:nvSpPr>
        <p:spPr>
          <a:xfrm>
            <a:off x="2003425" y="-859155"/>
            <a:ext cx="8185785" cy="8794115"/>
          </a:xfrm>
          <a:prstGeom prst="rect">
            <a:avLst/>
          </a:prstGeom>
          <a:blipFill rotWithShape="1">
            <a:blip r:embed="rId6">
              <a:alphaModFix amt="19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29">
            <a:extLst>
              <a:ext uri="{FF2B5EF4-FFF2-40B4-BE49-F238E27FC236}">
                <a16:creationId xmlns:a16="http://schemas.microsoft.com/office/drawing/2014/main" id="{EB321091-CED2-471F-82F2-45EAF76838C4}"/>
              </a:ext>
            </a:extLst>
          </p:cNvPr>
          <p:cNvGrpSpPr/>
          <p:nvPr>
            <p:custDataLst>
              <p:tags r:id="rId1"/>
            </p:custDataLst>
          </p:nvPr>
        </p:nvGrpSpPr>
        <p:grpSpPr>
          <a:xfrm>
            <a:off x="5582920" y="2264410"/>
            <a:ext cx="1026160" cy="1026160"/>
            <a:chOff x="2870" y="3715"/>
            <a:chExt cx="1616" cy="1616"/>
          </a:xfrm>
          <a:effectLst>
            <a:outerShdw blurRad="50800" dist="38100" dir="5400000" algn="t" rotWithShape="0">
              <a:srgbClr val="FF0000">
                <a:alpha val="40000"/>
              </a:srgbClr>
            </a:outerShdw>
          </a:effectLst>
        </p:grpSpPr>
        <p:sp>
          <p:nvSpPr>
            <p:cNvPr id="5" name="矩形 30">
              <a:extLst>
                <a:ext uri="{FF2B5EF4-FFF2-40B4-BE49-F238E27FC236}">
                  <a16:creationId xmlns:a16="http://schemas.microsoft.com/office/drawing/2014/main" id="{2D9F3F6E-7FBA-4BF2-B147-87EEBC6612AF}"/>
                </a:ext>
              </a:extLst>
            </p:cNvPr>
            <p:cNvSpPr/>
            <p:nvPr>
              <p:custDataLst>
                <p:tags r:id="rId3"/>
              </p:custDataLst>
            </p:nvPr>
          </p:nvSpPr>
          <p:spPr>
            <a:xfrm>
              <a:off x="2870" y="3715"/>
              <a:ext cx="1616" cy="16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 name="文本框 31">
              <a:extLst>
                <a:ext uri="{FF2B5EF4-FFF2-40B4-BE49-F238E27FC236}">
                  <a16:creationId xmlns:a16="http://schemas.microsoft.com/office/drawing/2014/main" id="{9DB75929-95FB-41DC-91AC-61E8EF8C1247}"/>
                </a:ext>
              </a:extLst>
            </p:cNvPr>
            <p:cNvSpPr txBox="1"/>
            <p:nvPr>
              <p:custDataLst>
                <p:tags r:id="rId4"/>
              </p:custDataLst>
            </p:nvPr>
          </p:nvSpPr>
          <p:spPr>
            <a:xfrm>
              <a:off x="2870" y="3715"/>
              <a:ext cx="1616" cy="1616"/>
            </a:xfrm>
            <a:prstGeom prst="rect">
              <a:avLst/>
            </a:prstGeom>
            <a:solidFill>
              <a:srgbClr val="FF0000"/>
            </a:solidFill>
          </p:spPr>
          <p:txBody>
            <a:bodyPr wrap="square" rtlCol="0" anchor="ctr" anchorCtr="0">
              <a:normAutofit/>
            </a:bodyPr>
            <a:lstStyle/>
            <a:p>
              <a:pPr algn="ctr"/>
              <a:r>
                <a:rPr lang="en-US" altLang="zh-CN" sz="4400" b="1" dirty="0" smtClean="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Arial" panose="020B0604020202020204" pitchFamily="34" charset="0"/>
                </a:rPr>
                <a:t>01</a:t>
              </a:r>
              <a:endParaRPr lang="en-US" altLang="zh-CN" sz="4400" b="1"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Arial" panose="020B0604020202020204" pitchFamily="34" charset="0"/>
              </a:endParaRPr>
            </a:p>
          </p:txBody>
        </p:sp>
      </p:grpSp>
      <p:sp>
        <p:nvSpPr>
          <p:cNvPr id="7" name="文本占位符 3">
            <a:extLst>
              <a:ext uri="{FF2B5EF4-FFF2-40B4-BE49-F238E27FC236}">
                <a16:creationId xmlns:a16="http://schemas.microsoft.com/office/drawing/2014/main" id="{B374A915-F8CF-4BAD-933E-849F3F6BBDD8}"/>
              </a:ext>
            </a:extLst>
          </p:cNvPr>
          <p:cNvSpPr>
            <a:spLocks noGrp="1"/>
          </p:cNvSpPr>
          <p:nvPr>
            <p:custDataLst>
              <p:tags r:id="rId2"/>
            </p:custDataLst>
          </p:nvPr>
        </p:nvSpPr>
        <p:spPr>
          <a:xfrm>
            <a:off x="5458460" y="3571875"/>
            <a:ext cx="2005330" cy="506730"/>
          </a:xfrm>
          <a:prstGeom prst="rect">
            <a:avLst/>
          </a:prstGeom>
          <a:noFill/>
          <a:ln w="9525">
            <a:noFill/>
          </a:ln>
        </p:spPr>
        <p:txBody>
          <a:bodyPr lIns="68553" tIns="34277" rIns="68553" bIns="34277" anchor="b"/>
          <a:lstStyle>
            <a:lvl1pPr marL="0" indent="0" algn="l" rtl="0" eaLnBrk="0" fontAlgn="base" hangingPunct="0">
              <a:spcBef>
                <a:spcPct val="20000"/>
              </a:spcBef>
              <a:spcAft>
                <a:spcPct val="0"/>
              </a:spcAft>
              <a:buNone/>
              <a:defRPr sz="2665">
                <a:solidFill>
                  <a:schemeClr val="tx1"/>
                </a:solidFill>
                <a:latin typeface="+mn-lt"/>
                <a:ea typeface="+mn-ea"/>
                <a:cs typeface="+mn-cs"/>
              </a:defRPr>
            </a:lvl1pPr>
            <a:lvl2pPr marL="609600" indent="0" algn="l" rtl="0" eaLnBrk="0" fontAlgn="base" hangingPunct="0">
              <a:spcBef>
                <a:spcPct val="20000"/>
              </a:spcBef>
              <a:spcAft>
                <a:spcPct val="0"/>
              </a:spcAft>
              <a:buNone/>
              <a:defRPr sz="2400">
                <a:solidFill>
                  <a:schemeClr val="tx1"/>
                </a:solidFill>
                <a:latin typeface="+mn-lt"/>
                <a:ea typeface="+mn-ea"/>
              </a:defRPr>
            </a:lvl2pPr>
            <a:lvl3pPr marL="1218565" indent="0" algn="l" rtl="0" eaLnBrk="0" fontAlgn="base" hangingPunct="0">
              <a:spcBef>
                <a:spcPct val="20000"/>
              </a:spcBef>
              <a:spcAft>
                <a:spcPct val="0"/>
              </a:spcAft>
              <a:buNone/>
              <a:defRPr sz="2265">
                <a:solidFill>
                  <a:schemeClr val="tx1"/>
                </a:solidFill>
                <a:latin typeface="+mn-lt"/>
                <a:ea typeface="+mn-ea"/>
              </a:defRPr>
            </a:lvl3pPr>
            <a:lvl4pPr marL="1828165" indent="0" algn="l" rtl="0" eaLnBrk="0" fontAlgn="base" hangingPunct="0">
              <a:spcBef>
                <a:spcPct val="20000"/>
              </a:spcBef>
              <a:spcAft>
                <a:spcPct val="0"/>
              </a:spcAft>
              <a:buNone/>
              <a:defRPr sz="1865">
                <a:solidFill>
                  <a:schemeClr val="tx1"/>
                </a:solidFill>
                <a:latin typeface="+mn-lt"/>
                <a:ea typeface="+mn-ea"/>
              </a:defRPr>
            </a:lvl4pPr>
            <a:lvl5pPr marL="2436495" indent="0" algn="l" rtl="0" eaLnBrk="0" fontAlgn="base" hangingPunct="0">
              <a:spcBef>
                <a:spcPct val="20000"/>
              </a:spcBef>
              <a:spcAft>
                <a:spcPct val="0"/>
              </a:spcAft>
              <a:buNone/>
              <a:defRPr sz="1865">
                <a:solidFill>
                  <a:schemeClr val="tx1"/>
                </a:solidFill>
                <a:latin typeface="+mn-lt"/>
                <a:ea typeface="+mn-ea"/>
              </a:defRPr>
            </a:lvl5pPr>
            <a:lvl6pPr marL="3046095" indent="0" algn="l" rtl="0" eaLnBrk="1" fontAlgn="base" hangingPunct="1">
              <a:spcBef>
                <a:spcPct val="20000"/>
              </a:spcBef>
              <a:spcAft>
                <a:spcPct val="0"/>
              </a:spcAft>
              <a:buNone/>
              <a:defRPr sz="1865">
                <a:solidFill>
                  <a:schemeClr val="tx1"/>
                </a:solidFill>
                <a:latin typeface="+mn-lt"/>
                <a:ea typeface="+mn-ea"/>
              </a:defRPr>
            </a:lvl6pPr>
            <a:lvl7pPr marL="3655695" indent="0" algn="l" rtl="0" eaLnBrk="1" fontAlgn="base" hangingPunct="1">
              <a:spcBef>
                <a:spcPct val="20000"/>
              </a:spcBef>
              <a:spcAft>
                <a:spcPct val="0"/>
              </a:spcAft>
              <a:buNone/>
              <a:defRPr sz="1865">
                <a:solidFill>
                  <a:schemeClr val="tx1"/>
                </a:solidFill>
                <a:latin typeface="+mn-lt"/>
                <a:ea typeface="+mn-ea"/>
              </a:defRPr>
            </a:lvl7pPr>
            <a:lvl8pPr marL="4264660" indent="0" algn="l" rtl="0" eaLnBrk="1" fontAlgn="base" hangingPunct="1">
              <a:spcBef>
                <a:spcPct val="20000"/>
              </a:spcBef>
              <a:spcAft>
                <a:spcPct val="0"/>
              </a:spcAft>
              <a:buNone/>
              <a:defRPr sz="1865">
                <a:solidFill>
                  <a:schemeClr val="tx1"/>
                </a:solidFill>
                <a:latin typeface="+mn-lt"/>
                <a:ea typeface="+mn-ea"/>
              </a:defRPr>
            </a:lvl8pPr>
            <a:lvl9pPr marL="4874260" indent="0" algn="l" rtl="0" eaLnBrk="1" fontAlgn="base" hangingPunct="1">
              <a:spcBef>
                <a:spcPct val="20000"/>
              </a:spcBef>
              <a:spcAft>
                <a:spcPct val="0"/>
              </a:spcAft>
              <a:buNone/>
              <a:defRPr sz="1865">
                <a:solidFill>
                  <a:schemeClr val="tx1"/>
                </a:solidFill>
                <a:latin typeface="+mn-lt"/>
                <a:ea typeface="+mn-ea"/>
              </a:defRPr>
            </a:lvl9pPr>
          </a:lstStyle>
          <a:p>
            <a:r>
              <a:rPr lang="ja-JP" altLang="en-US" sz="2400" b="1" dirty="0" smtClean="0">
                <a:latin typeface="微软雅黑" panose="020B0503020204020204" pitchFamily="34" charset="-122"/>
                <a:ea typeface="微软雅黑" panose="020B0503020204020204" pitchFamily="34" charset="-122"/>
                <a:sym typeface="Arial" panose="020B0604020202020204" pitchFamily="34" charset="0"/>
              </a:rPr>
              <a:t>機能</a:t>
            </a:r>
            <a:r>
              <a:rPr lang="ja-JP" altLang="zh-CN" sz="2400" b="1" dirty="0" smtClean="0">
                <a:latin typeface="微软雅黑" panose="020B0503020204020204" pitchFamily="34" charset="-122"/>
                <a:ea typeface="微软雅黑" panose="020B0503020204020204" pitchFamily="34" charset="-122"/>
                <a:sym typeface="Arial" panose="020B0604020202020204" pitchFamily="34" charset="0"/>
              </a:rPr>
              <a:t>概要</a:t>
            </a:r>
            <a:endParaRPr lang="zh-CN" altLang="en-US" sz="2400" b="1" dirty="0">
              <a:latin typeface="微软雅黑" panose="020B0503020204020204" pitchFamily="34" charset="-122"/>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105162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3536FD82-DFE9-4B99-A985-B5A8AA97C0E9}"/>
              </a:ext>
            </a:extLst>
          </p:cNvPr>
          <p:cNvSpPr txBox="1"/>
          <p:nvPr/>
        </p:nvSpPr>
        <p:spPr>
          <a:xfrm>
            <a:off x="3552659" y="2320872"/>
            <a:ext cx="3072360" cy="696531"/>
          </a:xfrm>
          <a:prstGeom prst="rect">
            <a:avLst/>
          </a:prstGeom>
          <a:noFill/>
          <a:ln w="9525">
            <a:noFill/>
          </a:ln>
        </p:spPr>
        <p:txBody>
          <a:bodyPr lIns="68533" tIns="34267" rIns="68533" bIns="34267" anchor="ctr">
            <a:noAutofit/>
          </a:bodyPr>
          <a:lstStyle>
            <a:lvl1pPr algn="ctr" rtl="0" eaLnBrk="0" fontAlgn="base" hangingPunct="0">
              <a:spcBef>
                <a:spcPct val="0"/>
              </a:spcBef>
              <a:spcAft>
                <a:spcPct val="0"/>
              </a:spcAft>
              <a:defRPr sz="2665">
                <a:solidFill>
                  <a:schemeClr val="tx2"/>
                </a:solidFill>
                <a:latin typeface="+mj-lt"/>
                <a:ea typeface="+mj-ea"/>
                <a:cs typeface="+mj-cs"/>
              </a:defRPr>
            </a:lvl1pPr>
            <a:lvl2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5pPr>
            <a:lvl6pPr marL="609600"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6pPr>
            <a:lvl7pPr marL="1218565"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7pPr>
            <a:lvl8pPr marL="1828165"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8pPr>
            <a:lvl9pPr marL="2437765"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9pPr>
          </a:lstStyle>
          <a:p>
            <a:r>
              <a:rPr lang="ja-JP" sz="1400" b="1" kern="0" dirty="0">
                <a:solidFill>
                  <a:schemeClr val="tx1">
                    <a:lumMod val="50000"/>
                    <a:lumOff val="50000"/>
                  </a:schemeClr>
                </a:solidFill>
                <a:latin typeface="Meiryo UI" panose="020B0604030504040204" pitchFamily="50" charset="-128"/>
                <a:ea typeface="Meiryo UI" panose="020B0604030504040204" pitchFamily="50" charset="-128"/>
                <a:cs typeface="微软雅黑" panose="020B0503020204020204" pitchFamily="34" charset="-122"/>
              </a:rPr>
              <a:t>　</a:t>
            </a:r>
            <a:r>
              <a:rPr sz="1400" b="1" kern="0" dirty="0">
                <a:solidFill>
                  <a:schemeClr val="tx1">
                    <a:lumMod val="50000"/>
                    <a:lumOff val="50000"/>
                  </a:schemeClr>
                </a:solidFill>
                <a:latin typeface="Meiryo UI" panose="020B0604030504040204" pitchFamily="50" charset="-128"/>
                <a:ea typeface="Meiryo UI" panose="020B0604030504040204" pitchFamily="50" charset="-128"/>
                <a:cs typeface="微软雅黑" panose="020B0503020204020204" pitchFamily="34" charset="-122"/>
              </a:rPr>
              <a:t>GISマップ</a:t>
            </a:r>
          </a:p>
        </p:txBody>
      </p:sp>
      <p:sp>
        <p:nvSpPr>
          <p:cNvPr id="9" name="标题 1">
            <a:extLst>
              <a:ext uri="{FF2B5EF4-FFF2-40B4-BE49-F238E27FC236}">
                <a16:creationId xmlns:a16="http://schemas.microsoft.com/office/drawing/2014/main" id="{6AE233A7-3652-49C6-A712-7349372133F1}"/>
              </a:ext>
            </a:extLst>
          </p:cNvPr>
          <p:cNvSpPr txBox="1"/>
          <p:nvPr/>
        </p:nvSpPr>
        <p:spPr>
          <a:xfrm>
            <a:off x="8019415" y="2320925"/>
            <a:ext cx="2327275" cy="696595"/>
          </a:xfrm>
          <a:prstGeom prst="rect">
            <a:avLst/>
          </a:prstGeom>
          <a:noFill/>
          <a:ln w="9525">
            <a:noFill/>
          </a:ln>
        </p:spPr>
        <p:txBody>
          <a:bodyPr lIns="68533" tIns="34267" rIns="68533" bIns="34267" anchor="ctr">
            <a:noAutofit/>
          </a:bodyPr>
          <a:lstStyle>
            <a:lvl1pPr algn="ctr" rtl="0" eaLnBrk="0" fontAlgn="base" hangingPunct="0">
              <a:spcBef>
                <a:spcPct val="0"/>
              </a:spcBef>
              <a:spcAft>
                <a:spcPct val="0"/>
              </a:spcAft>
              <a:defRPr sz="2665">
                <a:solidFill>
                  <a:schemeClr val="tx2"/>
                </a:solidFill>
                <a:latin typeface="+mj-lt"/>
                <a:ea typeface="+mj-ea"/>
                <a:cs typeface="+mj-cs"/>
              </a:defRPr>
            </a:lvl1pPr>
            <a:lvl2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5pPr>
            <a:lvl6pPr marL="609600"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6pPr>
            <a:lvl7pPr marL="1218565"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7pPr>
            <a:lvl8pPr marL="1828165"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8pPr>
            <a:lvl9pPr marL="2437765"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9pPr>
          </a:lstStyle>
          <a:p>
            <a:r>
              <a:rPr lang="en-US" altLang="zh-CN" sz="1400" b="1" kern="0" dirty="0">
                <a:solidFill>
                  <a:schemeClr val="tx1">
                    <a:lumMod val="50000"/>
                    <a:lumOff val="50000"/>
                  </a:schemeClr>
                </a:solidFill>
                <a:latin typeface="Meiryo UI" panose="020B0604030504040204" pitchFamily="50" charset="-128"/>
                <a:ea typeface="Meiryo UI" panose="020B0604030504040204" pitchFamily="50" charset="-128"/>
                <a:cs typeface="微软雅黑" panose="020B0503020204020204" pitchFamily="34" charset="-122"/>
              </a:rPr>
              <a:t> </a:t>
            </a:r>
            <a:r>
              <a:rPr lang="zh-CN" altLang="en-US" sz="1400" b="1" kern="0" dirty="0">
                <a:solidFill>
                  <a:schemeClr val="tx1">
                    <a:lumMod val="50000"/>
                    <a:lumOff val="50000"/>
                  </a:schemeClr>
                </a:solidFill>
                <a:latin typeface="Meiryo UI" panose="020B0604030504040204" pitchFamily="50" charset="-128"/>
                <a:ea typeface="Meiryo UI" panose="020B0604030504040204" pitchFamily="50" charset="-128"/>
                <a:cs typeface="微软雅黑" panose="020B0503020204020204" pitchFamily="34" charset="-122"/>
              </a:rPr>
              <a:t>ビデオ（プラグインなし）</a:t>
            </a:r>
          </a:p>
        </p:txBody>
      </p:sp>
      <p:sp>
        <p:nvSpPr>
          <p:cNvPr id="10" name="标题 1">
            <a:extLst>
              <a:ext uri="{FF2B5EF4-FFF2-40B4-BE49-F238E27FC236}">
                <a16:creationId xmlns:a16="http://schemas.microsoft.com/office/drawing/2014/main" id="{F08B3068-F4D5-4A88-90B1-6AEB994E01AE}"/>
              </a:ext>
            </a:extLst>
          </p:cNvPr>
          <p:cNvSpPr txBox="1"/>
          <p:nvPr/>
        </p:nvSpPr>
        <p:spPr>
          <a:xfrm>
            <a:off x="1410164" y="2320827"/>
            <a:ext cx="3072360" cy="696532"/>
          </a:xfrm>
          <a:prstGeom prst="rect">
            <a:avLst/>
          </a:prstGeom>
          <a:noFill/>
          <a:ln w="9525">
            <a:noFill/>
          </a:ln>
        </p:spPr>
        <p:txBody>
          <a:bodyPr lIns="68533" tIns="34267" rIns="68533" bIns="34267" anchor="ctr">
            <a:noAutofit/>
          </a:bodyPr>
          <a:lstStyle>
            <a:lvl1pPr algn="ctr" rtl="0" eaLnBrk="0" fontAlgn="base" hangingPunct="0">
              <a:spcBef>
                <a:spcPct val="0"/>
              </a:spcBef>
              <a:spcAft>
                <a:spcPct val="0"/>
              </a:spcAft>
              <a:defRPr sz="2665">
                <a:solidFill>
                  <a:schemeClr val="tx2"/>
                </a:solidFill>
                <a:latin typeface="+mj-lt"/>
                <a:ea typeface="+mj-ea"/>
                <a:cs typeface="+mj-cs"/>
              </a:defRPr>
            </a:lvl1pPr>
            <a:lvl2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5pPr>
            <a:lvl6pPr marL="609600"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6pPr>
            <a:lvl7pPr marL="1218565"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7pPr>
            <a:lvl8pPr marL="1828165"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8pPr>
            <a:lvl9pPr marL="2437765"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9pPr>
          </a:lstStyle>
          <a:p>
            <a:r>
              <a:rPr sz="1400" b="1" kern="0" dirty="0">
                <a:solidFill>
                  <a:schemeClr val="tx1">
                    <a:lumMod val="50000"/>
                    <a:lumOff val="50000"/>
                  </a:schemeClr>
                </a:solidFill>
                <a:latin typeface="Meiryo UI" panose="020B0604030504040204" pitchFamily="50" charset="-128"/>
                <a:ea typeface="Meiryo UI" panose="020B0604030504040204" pitchFamily="50" charset="-128"/>
                <a:cs typeface="微软雅黑" panose="020B0503020204020204" pitchFamily="34" charset="-122"/>
              </a:rPr>
              <a:t>2D</a:t>
            </a:r>
            <a:r>
              <a:rPr lang="ja-JP" altLang="en-US" sz="1400" b="1" kern="0" dirty="0">
                <a:solidFill>
                  <a:schemeClr val="tx1">
                    <a:lumMod val="50000"/>
                    <a:lumOff val="50000"/>
                  </a:schemeClr>
                </a:solidFill>
                <a:latin typeface="Meiryo UI" panose="020B0604030504040204" pitchFamily="50" charset="-128"/>
                <a:ea typeface="Meiryo UI" panose="020B0604030504040204" pitchFamily="50" charset="-128"/>
                <a:cs typeface="微软雅黑" panose="020B0503020204020204" pitchFamily="34" charset="-122"/>
              </a:rPr>
              <a:t>設備図</a:t>
            </a:r>
            <a:endParaRPr sz="1400" b="1" kern="0" dirty="0">
              <a:solidFill>
                <a:schemeClr val="tx1">
                  <a:lumMod val="50000"/>
                  <a:lumOff val="50000"/>
                </a:schemeClr>
              </a:solidFill>
              <a:latin typeface="Meiryo UI" panose="020B0604030504040204" pitchFamily="50" charset="-128"/>
              <a:ea typeface="Meiryo UI" panose="020B0604030504040204" pitchFamily="50" charset="-128"/>
              <a:cs typeface="微软雅黑" panose="020B0503020204020204" pitchFamily="34" charset="-122"/>
            </a:endParaRPr>
          </a:p>
        </p:txBody>
      </p:sp>
      <p:sp>
        <p:nvSpPr>
          <p:cNvPr id="11" name="标题 1">
            <a:extLst>
              <a:ext uri="{FF2B5EF4-FFF2-40B4-BE49-F238E27FC236}">
                <a16:creationId xmlns:a16="http://schemas.microsoft.com/office/drawing/2014/main" id="{E4D887BC-AC45-4799-A1F9-3A7F1E3F2180}"/>
              </a:ext>
            </a:extLst>
          </p:cNvPr>
          <p:cNvSpPr txBox="1"/>
          <p:nvPr/>
        </p:nvSpPr>
        <p:spPr>
          <a:xfrm>
            <a:off x="2931795" y="4327525"/>
            <a:ext cx="2485390" cy="696595"/>
          </a:xfrm>
          <a:prstGeom prst="rect">
            <a:avLst/>
          </a:prstGeom>
          <a:noFill/>
          <a:ln w="9525">
            <a:noFill/>
          </a:ln>
        </p:spPr>
        <p:txBody>
          <a:bodyPr lIns="68533" tIns="34267" rIns="68533" bIns="34267" anchor="ctr">
            <a:noAutofit/>
          </a:bodyPr>
          <a:lstStyle>
            <a:lvl1pPr algn="ctr" rtl="0" eaLnBrk="0" fontAlgn="base" hangingPunct="0">
              <a:spcBef>
                <a:spcPct val="0"/>
              </a:spcBef>
              <a:spcAft>
                <a:spcPct val="0"/>
              </a:spcAft>
              <a:defRPr sz="2665">
                <a:solidFill>
                  <a:schemeClr val="tx2"/>
                </a:solidFill>
                <a:latin typeface="+mj-lt"/>
                <a:ea typeface="+mj-ea"/>
                <a:cs typeface="+mj-cs"/>
              </a:defRPr>
            </a:lvl1pPr>
            <a:lvl2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5pPr>
            <a:lvl6pPr marL="609600"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6pPr>
            <a:lvl7pPr marL="1218565"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7pPr>
            <a:lvl8pPr marL="1828165"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8pPr>
            <a:lvl9pPr marL="2437765"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9pPr>
          </a:lstStyle>
          <a:p>
            <a:r>
              <a:rPr lang="en-US" altLang="zh-CN" sz="1400" b="1" kern="0" dirty="0">
                <a:solidFill>
                  <a:schemeClr val="tx1">
                    <a:lumMod val="50000"/>
                    <a:lumOff val="50000"/>
                  </a:schemeClr>
                </a:solidFill>
                <a:latin typeface="Meiryo UI" panose="020B0604030504040204" pitchFamily="50" charset="-128"/>
                <a:ea typeface="Meiryo UI" panose="020B0604030504040204" pitchFamily="50" charset="-128"/>
                <a:cs typeface="微软雅黑" panose="020B0503020204020204" pitchFamily="34" charset="-122"/>
              </a:rPr>
              <a:t>3</a:t>
            </a:r>
            <a:r>
              <a:rPr sz="1400" b="1" kern="0" dirty="0">
                <a:solidFill>
                  <a:schemeClr val="tx1">
                    <a:lumMod val="50000"/>
                    <a:lumOff val="50000"/>
                  </a:schemeClr>
                </a:solidFill>
                <a:latin typeface="Meiryo UI" panose="020B0604030504040204" pitchFamily="50" charset="-128"/>
                <a:ea typeface="Meiryo UI" panose="020B0604030504040204" pitchFamily="50" charset="-128"/>
                <a:cs typeface="微软雅黑" panose="020B0503020204020204" pitchFamily="34" charset="-122"/>
                <a:sym typeface="+mn-ea"/>
              </a:rPr>
              <a:t>D</a:t>
            </a:r>
            <a:r>
              <a:rPr lang="ja-JP" altLang="en-US" sz="1400" b="1" kern="0" dirty="0">
                <a:solidFill>
                  <a:schemeClr val="tx1">
                    <a:lumMod val="50000"/>
                    <a:lumOff val="50000"/>
                  </a:schemeClr>
                </a:solidFill>
                <a:latin typeface="Meiryo UI" panose="020B0604030504040204" pitchFamily="50" charset="-128"/>
                <a:ea typeface="Meiryo UI" panose="020B0604030504040204" pitchFamily="50" charset="-128"/>
                <a:cs typeface="微软雅黑" panose="020B0503020204020204" pitchFamily="34" charset="-122"/>
                <a:sym typeface="+mn-ea"/>
              </a:rPr>
              <a:t>設備図</a:t>
            </a:r>
            <a:endParaRPr lang="zh-CN" altLang="en-US" sz="1400" b="1" kern="0" dirty="0">
              <a:solidFill>
                <a:schemeClr val="tx1">
                  <a:lumMod val="50000"/>
                  <a:lumOff val="50000"/>
                </a:schemeClr>
              </a:solidFill>
              <a:latin typeface="Meiryo UI" panose="020B0604030504040204" pitchFamily="50" charset="-128"/>
              <a:ea typeface="Meiryo UI" panose="020B0604030504040204" pitchFamily="50" charset="-128"/>
              <a:cs typeface="微软雅黑" panose="020B0503020204020204" pitchFamily="34" charset="-122"/>
            </a:endParaRPr>
          </a:p>
        </p:txBody>
      </p:sp>
      <p:sp>
        <p:nvSpPr>
          <p:cNvPr id="12" name="标题 1">
            <a:extLst>
              <a:ext uri="{FF2B5EF4-FFF2-40B4-BE49-F238E27FC236}">
                <a16:creationId xmlns:a16="http://schemas.microsoft.com/office/drawing/2014/main" id="{16121194-CB51-4DAE-AE8F-076C5A6A9E98}"/>
              </a:ext>
            </a:extLst>
          </p:cNvPr>
          <p:cNvSpPr txBox="1"/>
          <p:nvPr/>
        </p:nvSpPr>
        <p:spPr>
          <a:xfrm>
            <a:off x="9451010" y="4327525"/>
            <a:ext cx="1697685" cy="696595"/>
          </a:xfrm>
          <a:prstGeom prst="rect">
            <a:avLst/>
          </a:prstGeom>
          <a:noFill/>
          <a:ln w="9525">
            <a:noFill/>
          </a:ln>
        </p:spPr>
        <p:txBody>
          <a:bodyPr lIns="68533" tIns="34267" rIns="68533" bIns="34267" anchor="ctr">
            <a:noAutofit/>
          </a:bodyPr>
          <a:lstStyle>
            <a:lvl1pPr algn="ctr" rtl="0" eaLnBrk="0" fontAlgn="base" hangingPunct="0">
              <a:spcBef>
                <a:spcPct val="0"/>
              </a:spcBef>
              <a:spcAft>
                <a:spcPct val="0"/>
              </a:spcAft>
              <a:defRPr sz="2665">
                <a:solidFill>
                  <a:schemeClr val="tx2"/>
                </a:solidFill>
                <a:latin typeface="+mj-lt"/>
                <a:ea typeface="+mj-ea"/>
                <a:cs typeface="+mj-cs"/>
              </a:defRPr>
            </a:lvl1pPr>
            <a:lvl2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5pPr>
            <a:lvl6pPr marL="609600"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6pPr>
            <a:lvl7pPr marL="1218565"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7pPr>
            <a:lvl8pPr marL="1828165"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8pPr>
            <a:lvl9pPr marL="2437765"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9pPr>
          </a:lstStyle>
          <a:p>
            <a:r>
              <a:rPr lang="ja-JP" altLang="en-US" sz="1400" b="1" kern="0" dirty="0">
                <a:solidFill>
                  <a:schemeClr val="tx1">
                    <a:lumMod val="50000"/>
                    <a:lumOff val="50000"/>
                  </a:schemeClr>
                </a:solidFill>
                <a:latin typeface="Meiryo UI" panose="020B0604030504040204" pitchFamily="50" charset="-128"/>
                <a:ea typeface="Meiryo UI" panose="020B0604030504040204" pitchFamily="50" charset="-128"/>
                <a:cs typeface="微软雅黑" panose="020B0503020204020204" pitchFamily="34" charset="-122"/>
              </a:rPr>
              <a:t>スマート</a:t>
            </a:r>
            <a:r>
              <a:rPr lang="en-US" altLang="zh-CN" sz="1400" b="1" kern="0" dirty="0">
                <a:solidFill>
                  <a:schemeClr val="tx1">
                    <a:lumMod val="50000"/>
                    <a:lumOff val="50000"/>
                  </a:schemeClr>
                </a:solidFill>
                <a:latin typeface="Meiryo UI" panose="020B0604030504040204" pitchFamily="50" charset="-128"/>
                <a:ea typeface="Meiryo UI" panose="020B0604030504040204" pitchFamily="50" charset="-128"/>
                <a:cs typeface="微软雅黑" panose="020B0503020204020204" pitchFamily="34" charset="-122"/>
              </a:rPr>
              <a:t>APP</a:t>
            </a:r>
          </a:p>
        </p:txBody>
      </p:sp>
      <p:sp>
        <p:nvSpPr>
          <p:cNvPr id="13" name="标题 1">
            <a:extLst>
              <a:ext uri="{FF2B5EF4-FFF2-40B4-BE49-F238E27FC236}">
                <a16:creationId xmlns:a16="http://schemas.microsoft.com/office/drawing/2014/main" id="{87FE9D70-BA7E-4D9E-A85A-C54107C5B516}"/>
              </a:ext>
            </a:extLst>
          </p:cNvPr>
          <p:cNvSpPr txBox="1"/>
          <p:nvPr/>
        </p:nvSpPr>
        <p:spPr>
          <a:xfrm>
            <a:off x="5479825" y="2321147"/>
            <a:ext cx="3072360" cy="696531"/>
          </a:xfrm>
          <a:prstGeom prst="rect">
            <a:avLst/>
          </a:prstGeom>
          <a:noFill/>
          <a:ln w="9525">
            <a:noFill/>
          </a:ln>
        </p:spPr>
        <p:txBody>
          <a:bodyPr lIns="68533" tIns="34267" rIns="68533" bIns="34267" anchor="ctr">
            <a:noAutofit/>
          </a:bodyPr>
          <a:lstStyle>
            <a:lvl1pPr algn="ctr" rtl="0" eaLnBrk="0" fontAlgn="base" hangingPunct="0">
              <a:spcBef>
                <a:spcPct val="0"/>
              </a:spcBef>
              <a:spcAft>
                <a:spcPct val="0"/>
              </a:spcAft>
              <a:defRPr sz="2665">
                <a:solidFill>
                  <a:schemeClr val="tx2"/>
                </a:solidFill>
                <a:latin typeface="+mj-lt"/>
                <a:ea typeface="+mj-ea"/>
                <a:cs typeface="+mj-cs"/>
              </a:defRPr>
            </a:lvl1pPr>
            <a:lvl2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5pPr>
            <a:lvl6pPr marL="609600"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6pPr>
            <a:lvl7pPr marL="1218565"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7pPr>
            <a:lvl8pPr marL="1828165"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8pPr>
            <a:lvl9pPr marL="2437765"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9pPr>
          </a:lstStyle>
          <a:p>
            <a:r>
              <a:rPr lang="en-US" altLang="zh-CN" sz="1400" b="1" kern="0" dirty="0">
                <a:solidFill>
                  <a:schemeClr val="tx1">
                    <a:lumMod val="50000"/>
                    <a:lumOff val="50000"/>
                  </a:schemeClr>
                </a:solidFill>
                <a:latin typeface="Meiryo UI" panose="020B0604030504040204" pitchFamily="50" charset="-128"/>
                <a:ea typeface="Meiryo UI" panose="020B0604030504040204" pitchFamily="50" charset="-128"/>
                <a:cs typeface="微软雅黑" panose="020B0503020204020204" pitchFamily="34" charset="-122"/>
              </a:rPr>
              <a:t> </a:t>
            </a:r>
            <a:r>
              <a:rPr lang="zh-CN" altLang="en-US" sz="1400" b="1" kern="0" dirty="0">
                <a:solidFill>
                  <a:schemeClr val="tx1">
                    <a:lumMod val="50000"/>
                    <a:lumOff val="50000"/>
                  </a:schemeClr>
                </a:solidFill>
                <a:latin typeface="Meiryo UI" panose="020B0604030504040204" pitchFamily="50" charset="-128"/>
                <a:ea typeface="Meiryo UI" panose="020B0604030504040204" pitchFamily="50" charset="-128"/>
                <a:cs typeface="微软雅黑" panose="020B0503020204020204" pitchFamily="34" charset="-122"/>
              </a:rPr>
              <a:t>チャート</a:t>
            </a:r>
            <a:r>
              <a:rPr lang="ja-JP" altLang="en-US" sz="1400" b="1" kern="0" dirty="0">
                <a:solidFill>
                  <a:schemeClr val="tx1">
                    <a:lumMod val="50000"/>
                    <a:lumOff val="50000"/>
                  </a:schemeClr>
                </a:solidFill>
                <a:latin typeface="Meiryo UI" panose="020B0604030504040204" pitchFamily="50" charset="-128"/>
                <a:ea typeface="Meiryo UI" panose="020B0604030504040204" pitchFamily="50" charset="-128"/>
                <a:cs typeface="微软雅黑" panose="020B0503020204020204" pitchFamily="34" charset="-122"/>
              </a:rPr>
              <a:t>部品</a:t>
            </a:r>
            <a:endParaRPr lang="zh-CN" altLang="en-US" sz="1400" b="1" kern="0" dirty="0">
              <a:solidFill>
                <a:schemeClr val="tx1">
                  <a:lumMod val="50000"/>
                  <a:lumOff val="50000"/>
                </a:schemeClr>
              </a:solidFill>
              <a:latin typeface="Meiryo UI" panose="020B0604030504040204" pitchFamily="50" charset="-128"/>
              <a:ea typeface="Meiryo UI" panose="020B0604030504040204" pitchFamily="50" charset="-128"/>
              <a:cs typeface="微软雅黑" panose="020B0503020204020204" pitchFamily="34" charset="-122"/>
            </a:endParaRPr>
          </a:p>
        </p:txBody>
      </p:sp>
      <p:sp>
        <p:nvSpPr>
          <p:cNvPr id="14" name="标题 1">
            <a:extLst>
              <a:ext uri="{FF2B5EF4-FFF2-40B4-BE49-F238E27FC236}">
                <a16:creationId xmlns:a16="http://schemas.microsoft.com/office/drawing/2014/main" id="{022869AF-E648-4E94-A577-84D7B83CFB0A}"/>
              </a:ext>
            </a:extLst>
          </p:cNvPr>
          <p:cNvSpPr txBox="1"/>
          <p:nvPr/>
        </p:nvSpPr>
        <p:spPr>
          <a:xfrm>
            <a:off x="6852285" y="4327525"/>
            <a:ext cx="2484120" cy="696595"/>
          </a:xfrm>
          <a:prstGeom prst="rect">
            <a:avLst/>
          </a:prstGeom>
          <a:noFill/>
          <a:ln w="9525">
            <a:noFill/>
          </a:ln>
        </p:spPr>
        <p:txBody>
          <a:bodyPr lIns="68533" tIns="34267" rIns="68533" bIns="34267" anchor="ctr">
            <a:noAutofit/>
          </a:bodyPr>
          <a:lstStyle>
            <a:lvl1pPr algn="ctr" rtl="0" eaLnBrk="0" fontAlgn="base" hangingPunct="0">
              <a:spcBef>
                <a:spcPct val="0"/>
              </a:spcBef>
              <a:spcAft>
                <a:spcPct val="0"/>
              </a:spcAft>
              <a:defRPr sz="2665">
                <a:solidFill>
                  <a:schemeClr val="tx2"/>
                </a:solidFill>
                <a:latin typeface="+mj-lt"/>
                <a:ea typeface="+mj-ea"/>
                <a:cs typeface="+mj-cs"/>
              </a:defRPr>
            </a:lvl1pPr>
            <a:lvl2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5pPr>
            <a:lvl6pPr marL="609600"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6pPr>
            <a:lvl7pPr marL="1218565"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7pPr>
            <a:lvl8pPr marL="1828165"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8pPr>
            <a:lvl9pPr marL="2437765"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9pPr>
          </a:lstStyle>
          <a:p>
            <a:r>
              <a:rPr lang="zh-CN" altLang="en-US" sz="1400" b="1" kern="0" dirty="0">
                <a:solidFill>
                  <a:schemeClr val="tx1">
                    <a:lumMod val="50000"/>
                    <a:lumOff val="50000"/>
                  </a:schemeClr>
                </a:solidFill>
                <a:latin typeface="Meiryo UI" panose="020B0604030504040204" pitchFamily="50" charset="-128"/>
                <a:ea typeface="Meiryo UI" panose="020B0604030504040204" pitchFamily="50" charset="-128"/>
                <a:cs typeface="微软雅黑" panose="020B0503020204020204" pitchFamily="34" charset="-122"/>
              </a:rPr>
              <a:t>ユーザーと権限の管理</a:t>
            </a:r>
          </a:p>
        </p:txBody>
      </p:sp>
      <p:sp>
        <p:nvSpPr>
          <p:cNvPr id="15" name="标题 1">
            <a:extLst>
              <a:ext uri="{FF2B5EF4-FFF2-40B4-BE49-F238E27FC236}">
                <a16:creationId xmlns:a16="http://schemas.microsoft.com/office/drawing/2014/main" id="{D5E831A5-C298-4AEA-B6D7-0EB3B335482A}"/>
              </a:ext>
            </a:extLst>
          </p:cNvPr>
          <p:cNvSpPr txBox="1"/>
          <p:nvPr/>
        </p:nvSpPr>
        <p:spPr>
          <a:xfrm>
            <a:off x="5028719" y="4327406"/>
            <a:ext cx="2079362" cy="696531"/>
          </a:xfrm>
          <a:prstGeom prst="rect">
            <a:avLst/>
          </a:prstGeom>
          <a:noFill/>
          <a:ln w="9525">
            <a:noFill/>
          </a:ln>
        </p:spPr>
        <p:txBody>
          <a:bodyPr lIns="68533" tIns="34267" rIns="68533" bIns="34267" anchor="ctr">
            <a:noAutofit/>
          </a:bodyPr>
          <a:lstStyle>
            <a:lvl1pPr algn="ctr" rtl="0" eaLnBrk="0" fontAlgn="base" hangingPunct="0">
              <a:spcBef>
                <a:spcPct val="0"/>
              </a:spcBef>
              <a:spcAft>
                <a:spcPct val="0"/>
              </a:spcAft>
              <a:defRPr sz="2665">
                <a:solidFill>
                  <a:schemeClr val="tx2"/>
                </a:solidFill>
                <a:latin typeface="+mj-lt"/>
                <a:ea typeface="+mj-ea"/>
                <a:cs typeface="+mj-cs"/>
              </a:defRPr>
            </a:lvl1pPr>
            <a:lvl2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5pPr>
            <a:lvl6pPr marL="609600"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6pPr>
            <a:lvl7pPr marL="1218565"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7pPr>
            <a:lvl8pPr marL="1828165"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8pPr>
            <a:lvl9pPr marL="2437765"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9pPr>
          </a:lstStyle>
          <a:p>
            <a:r>
              <a:rPr lang="en-US" altLang="zh-CN" sz="1400" b="1" kern="0" dirty="0">
                <a:solidFill>
                  <a:schemeClr val="tx1">
                    <a:lumMod val="50000"/>
                    <a:lumOff val="50000"/>
                  </a:schemeClr>
                </a:solidFill>
                <a:latin typeface="Meiryo UI" panose="020B0604030504040204" pitchFamily="50" charset="-128"/>
                <a:ea typeface="Meiryo UI" panose="020B0604030504040204" pitchFamily="50" charset="-128"/>
                <a:cs typeface="微软雅黑" panose="020B0503020204020204" pitchFamily="34" charset="-122"/>
              </a:rPr>
              <a:t>  </a:t>
            </a:r>
            <a:r>
              <a:rPr sz="1400" b="1" kern="0" dirty="0">
                <a:solidFill>
                  <a:schemeClr val="tx1">
                    <a:lumMod val="50000"/>
                    <a:lumOff val="50000"/>
                  </a:schemeClr>
                </a:solidFill>
                <a:latin typeface="Meiryo UI" panose="020B0604030504040204" pitchFamily="50" charset="-128"/>
                <a:ea typeface="Meiryo UI" panose="020B0604030504040204" pitchFamily="50" charset="-128"/>
                <a:cs typeface="微软雅黑" panose="020B0503020204020204" pitchFamily="34" charset="-122"/>
              </a:rPr>
              <a:t>UIコンポーネント</a:t>
            </a:r>
          </a:p>
        </p:txBody>
      </p:sp>
      <p:sp>
        <p:nvSpPr>
          <p:cNvPr id="16" name="标题 1">
            <a:extLst>
              <a:ext uri="{FF2B5EF4-FFF2-40B4-BE49-F238E27FC236}">
                <a16:creationId xmlns:a16="http://schemas.microsoft.com/office/drawing/2014/main" id="{4D1B31A1-3C0E-4EFF-94B4-7D391ECAD916}"/>
              </a:ext>
            </a:extLst>
          </p:cNvPr>
          <p:cNvSpPr txBox="1"/>
          <p:nvPr/>
        </p:nvSpPr>
        <p:spPr>
          <a:xfrm>
            <a:off x="867410" y="4327525"/>
            <a:ext cx="2216785" cy="696595"/>
          </a:xfrm>
          <a:prstGeom prst="rect">
            <a:avLst/>
          </a:prstGeom>
          <a:noFill/>
          <a:ln w="9525">
            <a:noFill/>
          </a:ln>
        </p:spPr>
        <p:txBody>
          <a:bodyPr lIns="68533" tIns="34267" rIns="68533" bIns="34267" anchor="ctr">
            <a:noAutofit/>
          </a:bodyPr>
          <a:lstStyle>
            <a:lvl1pPr algn="ctr" rtl="0" eaLnBrk="0" fontAlgn="base" hangingPunct="0">
              <a:spcBef>
                <a:spcPct val="0"/>
              </a:spcBef>
              <a:spcAft>
                <a:spcPct val="0"/>
              </a:spcAft>
              <a:defRPr sz="2665">
                <a:solidFill>
                  <a:schemeClr val="tx2"/>
                </a:solidFill>
                <a:latin typeface="+mj-lt"/>
                <a:ea typeface="+mj-ea"/>
                <a:cs typeface="+mj-cs"/>
              </a:defRPr>
            </a:lvl1pPr>
            <a:lvl2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5pPr>
            <a:lvl6pPr marL="609600"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6pPr>
            <a:lvl7pPr marL="1218565"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7pPr>
            <a:lvl8pPr marL="1828165"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8pPr>
            <a:lvl9pPr marL="2437765"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9pPr>
          </a:lstStyle>
          <a:p>
            <a:r>
              <a:rPr lang="zh-CN" altLang="en-US" sz="1400" b="1" kern="0" dirty="0">
                <a:solidFill>
                  <a:schemeClr val="tx1">
                    <a:lumMod val="50000"/>
                    <a:lumOff val="50000"/>
                  </a:schemeClr>
                </a:solidFill>
                <a:latin typeface="Meiryo UI" panose="020B0604030504040204" pitchFamily="50" charset="-128"/>
                <a:ea typeface="Meiryo UI" panose="020B0604030504040204" pitchFamily="50" charset="-128"/>
                <a:cs typeface="微软雅黑" panose="020B0503020204020204" pitchFamily="34" charset="-122"/>
              </a:rPr>
              <a:t>データソースのサポート</a:t>
            </a:r>
          </a:p>
        </p:txBody>
      </p:sp>
      <p:sp>
        <p:nvSpPr>
          <p:cNvPr id="17" name="文本框 14">
            <a:extLst>
              <a:ext uri="{FF2B5EF4-FFF2-40B4-BE49-F238E27FC236}">
                <a16:creationId xmlns:a16="http://schemas.microsoft.com/office/drawing/2014/main" id="{A664A70E-3C7B-4F14-997E-44C9C6111766}"/>
              </a:ext>
            </a:extLst>
          </p:cNvPr>
          <p:cNvSpPr txBox="1"/>
          <p:nvPr/>
        </p:nvSpPr>
        <p:spPr>
          <a:xfrm>
            <a:off x="0" y="0"/>
            <a:ext cx="2318665" cy="707886"/>
          </a:xfrm>
          <a:prstGeom prst="rect">
            <a:avLst/>
          </a:prstGeom>
          <a:noFill/>
        </p:spPr>
        <p:txBody>
          <a:bodyPr wrap="square" rtlCol="0">
            <a:spAutoFit/>
          </a:bodyPr>
          <a:lstStyle/>
          <a:p>
            <a:pPr algn="ctr"/>
            <a:r>
              <a:rPr lang="en-US" altLang="ja-JP" sz="2000" b="1" dirty="0"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PcVue</a:t>
            </a:r>
            <a:r>
              <a:rPr lang="en-US" altLang="zh-CN" sz="2000" b="1" dirty="0"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Portal</a:t>
            </a:r>
            <a:r>
              <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p>
          <a:p>
            <a:pPr algn="ctr"/>
            <a:r>
              <a:rPr lang="ja-JP"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製品機能</a:t>
            </a:r>
            <a:endParaRPr lang="en-US" altLang="zh-CN"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8" name="直接连接符 16">
            <a:extLst>
              <a:ext uri="{FF2B5EF4-FFF2-40B4-BE49-F238E27FC236}">
                <a16:creationId xmlns:a16="http://schemas.microsoft.com/office/drawing/2014/main" id="{D262D9F6-10AB-477E-8260-895F14550704}"/>
              </a:ext>
            </a:extLst>
          </p:cNvPr>
          <p:cNvCxnSpPr/>
          <p:nvPr>
            <p:custDataLst>
              <p:tags r:id="rId1"/>
            </p:custDataLst>
          </p:nvPr>
        </p:nvCxnSpPr>
        <p:spPr>
          <a:xfrm flipV="1">
            <a:off x="2157095" y="3306445"/>
            <a:ext cx="660400" cy="591185"/>
          </a:xfrm>
          <a:prstGeom prst="line">
            <a:avLst/>
          </a:prstGeom>
          <a:noFill/>
          <a:ln w="6350" cap="flat" cmpd="sng" algn="ctr">
            <a:solidFill>
              <a:srgbClr val="FA8550">
                <a:lumMod val="40000"/>
                <a:lumOff val="60000"/>
              </a:srgbClr>
            </a:solidFill>
            <a:prstDash val="solid"/>
            <a:miter lim="800000"/>
          </a:ln>
          <a:effectLst/>
        </p:spPr>
      </p:cxnSp>
      <p:cxnSp>
        <p:nvCxnSpPr>
          <p:cNvPr id="19" name="直接连接符 21">
            <a:extLst>
              <a:ext uri="{FF2B5EF4-FFF2-40B4-BE49-F238E27FC236}">
                <a16:creationId xmlns:a16="http://schemas.microsoft.com/office/drawing/2014/main" id="{2DFDA839-C94D-4894-B0BA-7EDB3637F331}"/>
              </a:ext>
            </a:extLst>
          </p:cNvPr>
          <p:cNvCxnSpPr/>
          <p:nvPr>
            <p:custDataLst>
              <p:tags r:id="rId2"/>
            </p:custDataLst>
          </p:nvPr>
        </p:nvCxnSpPr>
        <p:spPr>
          <a:xfrm>
            <a:off x="3124835" y="3306445"/>
            <a:ext cx="647700" cy="583565"/>
          </a:xfrm>
          <a:prstGeom prst="line">
            <a:avLst/>
          </a:prstGeom>
          <a:noFill/>
          <a:ln w="6350" cap="flat" cmpd="sng" algn="ctr">
            <a:solidFill>
              <a:srgbClr val="FA8550">
                <a:lumMod val="40000"/>
                <a:lumOff val="60000"/>
              </a:srgbClr>
            </a:solidFill>
            <a:prstDash val="solid"/>
            <a:miter lim="800000"/>
          </a:ln>
          <a:effectLst/>
        </p:spPr>
      </p:cxnSp>
      <p:cxnSp>
        <p:nvCxnSpPr>
          <p:cNvPr id="20" name="直接连接符 22">
            <a:extLst>
              <a:ext uri="{FF2B5EF4-FFF2-40B4-BE49-F238E27FC236}">
                <a16:creationId xmlns:a16="http://schemas.microsoft.com/office/drawing/2014/main" id="{F5B98B4C-1AE8-4BAF-90D3-687DF947412D}"/>
              </a:ext>
            </a:extLst>
          </p:cNvPr>
          <p:cNvCxnSpPr/>
          <p:nvPr>
            <p:custDataLst>
              <p:tags r:id="rId3"/>
            </p:custDataLst>
          </p:nvPr>
        </p:nvCxnSpPr>
        <p:spPr>
          <a:xfrm flipV="1">
            <a:off x="4243705" y="3284855"/>
            <a:ext cx="697865" cy="605155"/>
          </a:xfrm>
          <a:prstGeom prst="line">
            <a:avLst/>
          </a:prstGeom>
          <a:noFill/>
          <a:ln w="6350" cap="flat" cmpd="sng" algn="ctr">
            <a:solidFill>
              <a:srgbClr val="FA8550">
                <a:lumMod val="40000"/>
                <a:lumOff val="60000"/>
              </a:srgbClr>
            </a:solidFill>
            <a:prstDash val="solid"/>
            <a:miter lim="800000"/>
          </a:ln>
          <a:effectLst/>
        </p:spPr>
      </p:cxnSp>
      <p:grpSp>
        <p:nvGrpSpPr>
          <p:cNvPr id="21" name="组合 23">
            <a:extLst>
              <a:ext uri="{FF2B5EF4-FFF2-40B4-BE49-F238E27FC236}">
                <a16:creationId xmlns:a16="http://schemas.microsoft.com/office/drawing/2014/main" id="{7F1FE47B-E040-4282-A52D-0CC49BA8A0E7}"/>
              </a:ext>
            </a:extLst>
          </p:cNvPr>
          <p:cNvGrpSpPr/>
          <p:nvPr/>
        </p:nvGrpSpPr>
        <p:grpSpPr>
          <a:xfrm>
            <a:off x="1772920" y="3831590"/>
            <a:ext cx="450215" cy="450215"/>
            <a:chOff x="583363" y="3885128"/>
            <a:chExt cx="967854" cy="967854"/>
          </a:xfrm>
        </p:grpSpPr>
        <p:sp>
          <p:nvSpPr>
            <p:cNvPr id="22" name="椭圆 24">
              <a:extLst>
                <a:ext uri="{FF2B5EF4-FFF2-40B4-BE49-F238E27FC236}">
                  <a16:creationId xmlns:a16="http://schemas.microsoft.com/office/drawing/2014/main" id="{64D4379D-E505-4F81-B7EF-F2AF410DF410}"/>
                </a:ext>
              </a:extLst>
            </p:cNvPr>
            <p:cNvSpPr/>
            <p:nvPr>
              <p:custDataLst>
                <p:tags r:id="rId26"/>
              </p:custDataLst>
            </p:nvPr>
          </p:nvSpPr>
          <p:spPr>
            <a:xfrm>
              <a:off x="583363" y="3885128"/>
              <a:ext cx="967854" cy="967854"/>
            </a:xfrm>
            <a:prstGeom prst="ellipse">
              <a:avLst/>
            </a:prstGeom>
            <a:solidFill>
              <a:srgbClr val="FA8550">
                <a:lumMod val="20000"/>
                <a:lumOff val="80000"/>
              </a:srgbClr>
            </a:solidFill>
            <a:ln w="12700" cap="flat" cmpd="sng" algn="ctr">
              <a:solidFill>
                <a:srgbClr val="FA8550"/>
              </a:solidFill>
              <a:prstDash val="solid"/>
              <a:miter lim="800000"/>
            </a:ln>
            <a:effectLst/>
          </p:spPr>
          <p:txBody>
            <a:bodyPr rtlCol="0" anchor="ctr">
              <a:normAutofit fontScale="75000" lnSpcReduction="20000"/>
            </a:bodyPr>
            <a:lstStyle/>
            <a:p>
              <a:pPr algn="ctr"/>
              <a:endParaRPr lang="zh-CN" altLang="en-US">
                <a:latin typeface="Meiryo UI" panose="020B0604030504040204" pitchFamily="50" charset="-128"/>
                <a:ea typeface="Meiryo UI" panose="020B0604030504040204" pitchFamily="50" charset="-128"/>
                <a:sym typeface="Arial" panose="020B0604020202020204" pitchFamily="34" charset="0"/>
              </a:endParaRPr>
            </a:p>
          </p:txBody>
        </p:sp>
        <p:sp>
          <p:nvSpPr>
            <p:cNvPr id="23" name="椭圆 25">
              <a:extLst>
                <a:ext uri="{FF2B5EF4-FFF2-40B4-BE49-F238E27FC236}">
                  <a16:creationId xmlns:a16="http://schemas.microsoft.com/office/drawing/2014/main" id="{22D3D1F6-D616-4884-825C-8CE5E59C7124}"/>
                </a:ext>
              </a:extLst>
            </p:cNvPr>
            <p:cNvSpPr/>
            <p:nvPr>
              <p:custDataLst>
                <p:tags r:id="rId27"/>
              </p:custDataLst>
            </p:nvPr>
          </p:nvSpPr>
          <p:spPr>
            <a:xfrm>
              <a:off x="805163" y="4106928"/>
              <a:ext cx="524254" cy="524254"/>
            </a:xfrm>
            <a:prstGeom prst="ellipse">
              <a:avLst/>
            </a:prstGeom>
            <a:solidFill>
              <a:srgbClr val="FF0000"/>
            </a:solidFill>
            <a:ln w="12700" cap="flat" cmpd="sng" algn="ctr">
              <a:noFill/>
              <a:prstDash val="solid"/>
              <a:miter lim="800000"/>
            </a:ln>
            <a:effectLst/>
          </p:spPr>
          <p:txBody>
            <a:bodyPr rtlCol="0" anchor="ctr">
              <a:normAutofit fontScale="25000" lnSpcReduction="20000"/>
            </a:bodyPr>
            <a:lstStyle/>
            <a:p>
              <a:pPr algn="ctr"/>
              <a:endParaRPr lang="zh-CN" altLang="en-US">
                <a:solidFill>
                  <a:sysClr val="window" lastClr="FFFFFF"/>
                </a:solidFill>
                <a:latin typeface="Meiryo UI" panose="020B0604030504040204" pitchFamily="50" charset="-128"/>
                <a:ea typeface="Meiryo UI" panose="020B0604030504040204" pitchFamily="50" charset="-128"/>
                <a:sym typeface="Arial" panose="020B0604020202020204" pitchFamily="34" charset="0"/>
              </a:endParaRPr>
            </a:p>
          </p:txBody>
        </p:sp>
      </p:grpSp>
      <p:grpSp>
        <p:nvGrpSpPr>
          <p:cNvPr id="24" name="组合 29">
            <a:extLst>
              <a:ext uri="{FF2B5EF4-FFF2-40B4-BE49-F238E27FC236}">
                <a16:creationId xmlns:a16="http://schemas.microsoft.com/office/drawing/2014/main" id="{C7C291CE-06B6-4B09-BF18-29F55D740F93}"/>
              </a:ext>
            </a:extLst>
          </p:cNvPr>
          <p:cNvGrpSpPr/>
          <p:nvPr/>
        </p:nvGrpSpPr>
        <p:grpSpPr>
          <a:xfrm>
            <a:off x="2762250" y="2983230"/>
            <a:ext cx="378460" cy="378460"/>
            <a:chOff x="2435478" y="2604987"/>
            <a:chExt cx="613012" cy="613012"/>
          </a:xfrm>
        </p:grpSpPr>
        <p:sp>
          <p:nvSpPr>
            <p:cNvPr id="25" name="椭圆 31">
              <a:extLst>
                <a:ext uri="{FF2B5EF4-FFF2-40B4-BE49-F238E27FC236}">
                  <a16:creationId xmlns:a16="http://schemas.microsoft.com/office/drawing/2014/main" id="{CD810AAD-6590-4369-BC2C-B91F1CED2CE4}"/>
                </a:ext>
              </a:extLst>
            </p:cNvPr>
            <p:cNvSpPr/>
            <p:nvPr>
              <p:custDataLst>
                <p:tags r:id="rId24"/>
              </p:custDataLst>
            </p:nvPr>
          </p:nvSpPr>
          <p:spPr>
            <a:xfrm>
              <a:off x="2435478" y="2604987"/>
              <a:ext cx="613012" cy="613012"/>
            </a:xfrm>
            <a:prstGeom prst="ellipse">
              <a:avLst/>
            </a:prstGeom>
            <a:solidFill>
              <a:srgbClr val="FA8550">
                <a:lumMod val="20000"/>
                <a:lumOff val="80000"/>
              </a:srgbClr>
            </a:solidFill>
            <a:ln w="12700" cap="flat" cmpd="sng" algn="ctr">
              <a:solidFill>
                <a:srgbClr val="FA8550"/>
              </a:solidFill>
              <a:prstDash val="solid"/>
              <a:miter lim="800000"/>
            </a:ln>
            <a:effectLst/>
          </p:spPr>
          <p:txBody>
            <a:bodyPr rtlCol="0" anchor="ctr">
              <a:normAutofit fontScale="60000" lnSpcReduction="20000"/>
            </a:bodyPr>
            <a:lstStyle/>
            <a:p>
              <a:pPr algn="ctr"/>
              <a:endParaRPr lang="zh-CN" altLang="en-US">
                <a:latin typeface="Meiryo UI" panose="020B0604030504040204" pitchFamily="50" charset="-128"/>
                <a:ea typeface="Meiryo UI" panose="020B0604030504040204" pitchFamily="50" charset="-128"/>
                <a:sym typeface="Arial" panose="020B0604020202020204" pitchFamily="34" charset="0"/>
              </a:endParaRPr>
            </a:p>
          </p:txBody>
        </p:sp>
        <p:sp>
          <p:nvSpPr>
            <p:cNvPr id="26" name="椭圆 37">
              <a:extLst>
                <a:ext uri="{FF2B5EF4-FFF2-40B4-BE49-F238E27FC236}">
                  <a16:creationId xmlns:a16="http://schemas.microsoft.com/office/drawing/2014/main" id="{C94FF740-7164-4356-A355-EE6B5D01BD34}"/>
                </a:ext>
              </a:extLst>
            </p:cNvPr>
            <p:cNvSpPr/>
            <p:nvPr>
              <p:custDataLst>
                <p:tags r:id="rId25"/>
              </p:custDataLst>
            </p:nvPr>
          </p:nvSpPr>
          <p:spPr>
            <a:xfrm>
              <a:off x="2575960" y="2745469"/>
              <a:ext cx="332048" cy="332048"/>
            </a:xfrm>
            <a:prstGeom prst="ellipse">
              <a:avLst/>
            </a:prstGeom>
            <a:solidFill>
              <a:srgbClr val="FF0000"/>
            </a:solidFill>
            <a:ln w="12700" cap="flat" cmpd="sng" algn="ctr">
              <a:noFill/>
              <a:prstDash val="solid"/>
              <a:miter lim="800000"/>
            </a:ln>
            <a:effectLst/>
          </p:spPr>
          <p:txBody>
            <a:bodyPr rtlCol="0" anchor="ctr">
              <a:normAutofit fontScale="25000" lnSpcReduction="20000"/>
            </a:bodyPr>
            <a:lstStyle/>
            <a:p>
              <a:pPr algn="ctr"/>
              <a:endParaRPr lang="zh-CN" altLang="en-US">
                <a:solidFill>
                  <a:sysClr val="window" lastClr="FFFFFF"/>
                </a:solidFill>
                <a:latin typeface="Meiryo UI" panose="020B0604030504040204" pitchFamily="50" charset="-128"/>
                <a:ea typeface="Meiryo UI" panose="020B0604030504040204" pitchFamily="50" charset="-128"/>
                <a:sym typeface="Arial" panose="020B0604020202020204" pitchFamily="34" charset="0"/>
              </a:endParaRPr>
            </a:p>
          </p:txBody>
        </p:sp>
      </p:grpSp>
      <p:grpSp>
        <p:nvGrpSpPr>
          <p:cNvPr id="27" name="组合 43">
            <a:extLst>
              <a:ext uri="{FF2B5EF4-FFF2-40B4-BE49-F238E27FC236}">
                <a16:creationId xmlns:a16="http://schemas.microsoft.com/office/drawing/2014/main" id="{84636B26-50DF-4F51-9B5B-74810565F498}"/>
              </a:ext>
            </a:extLst>
          </p:cNvPr>
          <p:cNvGrpSpPr/>
          <p:nvPr/>
        </p:nvGrpSpPr>
        <p:grpSpPr>
          <a:xfrm>
            <a:off x="3772535" y="3654425"/>
            <a:ext cx="471170" cy="471170"/>
            <a:chOff x="3975968" y="3627538"/>
            <a:chExt cx="958779" cy="958779"/>
          </a:xfrm>
        </p:grpSpPr>
        <p:sp>
          <p:nvSpPr>
            <p:cNvPr id="28" name="椭圆 44">
              <a:extLst>
                <a:ext uri="{FF2B5EF4-FFF2-40B4-BE49-F238E27FC236}">
                  <a16:creationId xmlns:a16="http://schemas.microsoft.com/office/drawing/2014/main" id="{9E8C2DDB-1BFC-46EB-958D-B701941B1114}"/>
                </a:ext>
              </a:extLst>
            </p:cNvPr>
            <p:cNvSpPr/>
            <p:nvPr>
              <p:custDataLst>
                <p:tags r:id="rId22"/>
              </p:custDataLst>
            </p:nvPr>
          </p:nvSpPr>
          <p:spPr>
            <a:xfrm>
              <a:off x="3975968" y="3627538"/>
              <a:ext cx="958779" cy="958779"/>
            </a:xfrm>
            <a:prstGeom prst="ellipse">
              <a:avLst/>
            </a:prstGeom>
            <a:solidFill>
              <a:srgbClr val="FA8550">
                <a:lumMod val="20000"/>
                <a:lumOff val="80000"/>
              </a:srgbClr>
            </a:solidFill>
            <a:ln w="12700" cap="flat" cmpd="sng" algn="ctr">
              <a:solidFill>
                <a:srgbClr val="FA8550"/>
              </a:solidFill>
              <a:prstDash val="solid"/>
              <a:miter lim="800000"/>
            </a:ln>
            <a:effectLst/>
          </p:spPr>
          <p:txBody>
            <a:bodyPr rtlCol="0" anchor="ctr">
              <a:normAutofit fontScale="75000" lnSpcReduction="20000"/>
            </a:bodyPr>
            <a:lstStyle/>
            <a:p>
              <a:pPr algn="ctr"/>
              <a:endParaRPr lang="zh-CN" altLang="en-US">
                <a:latin typeface="Meiryo UI" panose="020B0604030504040204" pitchFamily="50" charset="-128"/>
                <a:ea typeface="Meiryo UI" panose="020B0604030504040204" pitchFamily="50" charset="-128"/>
                <a:sym typeface="Arial" panose="020B0604020202020204" pitchFamily="34" charset="0"/>
              </a:endParaRPr>
            </a:p>
          </p:txBody>
        </p:sp>
        <p:sp>
          <p:nvSpPr>
            <p:cNvPr id="29" name="椭圆 45">
              <a:extLst>
                <a:ext uri="{FF2B5EF4-FFF2-40B4-BE49-F238E27FC236}">
                  <a16:creationId xmlns:a16="http://schemas.microsoft.com/office/drawing/2014/main" id="{0C3EABB7-3F03-4251-AE0A-FA0101EB65BF}"/>
                </a:ext>
              </a:extLst>
            </p:cNvPr>
            <p:cNvSpPr/>
            <p:nvPr>
              <p:custDataLst>
                <p:tags r:id="rId23"/>
              </p:custDataLst>
            </p:nvPr>
          </p:nvSpPr>
          <p:spPr>
            <a:xfrm>
              <a:off x="4195688" y="3847258"/>
              <a:ext cx="519339" cy="519339"/>
            </a:xfrm>
            <a:prstGeom prst="ellipse">
              <a:avLst/>
            </a:prstGeom>
            <a:solidFill>
              <a:srgbClr val="FF0000"/>
            </a:solidFill>
            <a:ln w="12700" cap="flat" cmpd="sng" algn="ctr">
              <a:noFill/>
              <a:prstDash val="solid"/>
              <a:miter lim="800000"/>
            </a:ln>
            <a:effectLst/>
          </p:spPr>
          <p:txBody>
            <a:bodyPr rtlCol="0" anchor="ctr">
              <a:normAutofit fontScale="27500" lnSpcReduction="20000"/>
            </a:bodyPr>
            <a:lstStyle/>
            <a:p>
              <a:pPr algn="ctr"/>
              <a:endParaRPr lang="zh-CN" altLang="en-US">
                <a:solidFill>
                  <a:sysClr val="window" lastClr="FFFFFF"/>
                </a:solidFill>
                <a:latin typeface="Meiryo UI" panose="020B0604030504040204" pitchFamily="50" charset="-128"/>
                <a:ea typeface="Meiryo UI" panose="020B0604030504040204" pitchFamily="50" charset="-128"/>
                <a:sym typeface="Arial" panose="020B0604020202020204" pitchFamily="34" charset="0"/>
              </a:endParaRPr>
            </a:p>
          </p:txBody>
        </p:sp>
      </p:grpSp>
      <p:grpSp>
        <p:nvGrpSpPr>
          <p:cNvPr id="30" name="组合 50">
            <a:extLst>
              <a:ext uri="{FF2B5EF4-FFF2-40B4-BE49-F238E27FC236}">
                <a16:creationId xmlns:a16="http://schemas.microsoft.com/office/drawing/2014/main" id="{9E5BEEBA-3966-443A-81F1-3E756982642F}"/>
              </a:ext>
            </a:extLst>
          </p:cNvPr>
          <p:cNvGrpSpPr/>
          <p:nvPr/>
        </p:nvGrpSpPr>
        <p:grpSpPr>
          <a:xfrm>
            <a:off x="4888865" y="2976880"/>
            <a:ext cx="360680" cy="360680"/>
            <a:chOff x="5423295" y="2161079"/>
            <a:chExt cx="584390" cy="584390"/>
          </a:xfrm>
        </p:grpSpPr>
        <p:sp>
          <p:nvSpPr>
            <p:cNvPr id="31" name="椭圆 51">
              <a:extLst>
                <a:ext uri="{FF2B5EF4-FFF2-40B4-BE49-F238E27FC236}">
                  <a16:creationId xmlns:a16="http://schemas.microsoft.com/office/drawing/2014/main" id="{6FEF0023-1DAA-43BF-B477-C6C50D1FC767}"/>
                </a:ext>
              </a:extLst>
            </p:cNvPr>
            <p:cNvSpPr/>
            <p:nvPr>
              <p:custDataLst>
                <p:tags r:id="rId20"/>
              </p:custDataLst>
            </p:nvPr>
          </p:nvSpPr>
          <p:spPr>
            <a:xfrm>
              <a:off x="5423295" y="2161079"/>
              <a:ext cx="584390" cy="584390"/>
            </a:xfrm>
            <a:prstGeom prst="ellipse">
              <a:avLst/>
            </a:prstGeom>
            <a:solidFill>
              <a:srgbClr val="FA8550">
                <a:lumMod val="20000"/>
                <a:lumOff val="80000"/>
              </a:srgbClr>
            </a:solidFill>
            <a:ln w="12700" cap="flat" cmpd="sng" algn="ctr">
              <a:solidFill>
                <a:srgbClr val="FA8550"/>
              </a:solidFill>
              <a:prstDash val="solid"/>
              <a:miter lim="800000"/>
            </a:ln>
            <a:effectLst/>
          </p:spPr>
          <p:txBody>
            <a:bodyPr rtlCol="0" anchor="ctr">
              <a:normAutofit fontScale="50000" lnSpcReduction="20000"/>
            </a:bodyPr>
            <a:lstStyle/>
            <a:p>
              <a:pPr algn="ctr"/>
              <a:endParaRPr lang="zh-CN" altLang="en-US">
                <a:latin typeface="Meiryo UI" panose="020B0604030504040204" pitchFamily="50" charset="-128"/>
                <a:ea typeface="Meiryo UI" panose="020B0604030504040204" pitchFamily="50" charset="-128"/>
                <a:sym typeface="Arial" panose="020B0604020202020204" pitchFamily="34" charset="0"/>
              </a:endParaRPr>
            </a:p>
          </p:txBody>
        </p:sp>
        <p:sp>
          <p:nvSpPr>
            <p:cNvPr id="32" name="椭圆 52">
              <a:extLst>
                <a:ext uri="{FF2B5EF4-FFF2-40B4-BE49-F238E27FC236}">
                  <a16:creationId xmlns:a16="http://schemas.microsoft.com/office/drawing/2014/main" id="{EAB9A245-E54E-47FB-A744-B702702DB410}"/>
                </a:ext>
              </a:extLst>
            </p:cNvPr>
            <p:cNvSpPr/>
            <p:nvPr>
              <p:custDataLst>
                <p:tags r:id="rId21"/>
              </p:custDataLst>
            </p:nvPr>
          </p:nvSpPr>
          <p:spPr>
            <a:xfrm>
              <a:off x="5557218" y="2295002"/>
              <a:ext cx="316545" cy="316545"/>
            </a:xfrm>
            <a:prstGeom prst="ellipse">
              <a:avLst/>
            </a:prstGeom>
            <a:solidFill>
              <a:srgbClr val="FF0000"/>
            </a:solidFill>
            <a:ln w="12700" cap="flat" cmpd="sng" algn="ctr">
              <a:noFill/>
              <a:prstDash val="solid"/>
              <a:miter lim="800000"/>
            </a:ln>
            <a:effectLst/>
          </p:spPr>
          <p:txBody>
            <a:bodyPr rtlCol="0" anchor="ctr">
              <a:normAutofit fontScale="25000" lnSpcReduction="20000"/>
            </a:bodyPr>
            <a:lstStyle/>
            <a:p>
              <a:pPr algn="ctr"/>
              <a:endParaRPr lang="zh-CN" altLang="en-US">
                <a:solidFill>
                  <a:sysClr val="window" lastClr="FFFFFF"/>
                </a:solidFill>
                <a:latin typeface="Meiryo UI" panose="020B0604030504040204" pitchFamily="50" charset="-128"/>
                <a:ea typeface="Meiryo UI" panose="020B0604030504040204" pitchFamily="50" charset="-128"/>
                <a:sym typeface="Arial" panose="020B0604020202020204" pitchFamily="34" charset="0"/>
              </a:endParaRPr>
            </a:p>
          </p:txBody>
        </p:sp>
      </p:grpSp>
      <p:cxnSp>
        <p:nvCxnSpPr>
          <p:cNvPr id="33" name="直接连接符 66">
            <a:extLst>
              <a:ext uri="{FF2B5EF4-FFF2-40B4-BE49-F238E27FC236}">
                <a16:creationId xmlns:a16="http://schemas.microsoft.com/office/drawing/2014/main" id="{2A95F315-86D2-48A6-9FCC-37320912FA72}"/>
              </a:ext>
            </a:extLst>
          </p:cNvPr>
          <p:cNvCxnSpPr/>
          <p:nvPr>
            <p:custDataLst>
              <p:tags r:id="rId4"/>
            </p:custDataLst>
          </p:nvPr>
        </p:nvCxnSpPr>
        <p:spPr>
          <a:xfrm flipV="1">
            <a:off x="6256020" y="3307080"/>
            <a:ext cx="660400" cy="591185"/>
          </a:xfrm>
          <a:prstGeom prst="line">
            <a:avLst/>
          </a:prstGeom>
          <a:noFill/>
          <a:ln w="6350" cap="flat" cmpd="sng" algn="ctr">
            <a:solidFill>
              <a:srgbClr val="FA8550">
                <a:lumMod val="40000"/>
                <a:lumOff val="60000"/>
              </a:srgbClr>
            </a:solidFill>
            <a:prstDash val="solid"/>
            <a:miter lim="800000"/>
          </a:ln>
          <a:effectLst/>
        </p:spPr>
      </p:cxnSp>
      <p:cxnSp>
        <p:nvCxnSpPr>
          <p:cNvPr id="34" name="直接连接符 70">
            <a:extLst>
              <a:ext uri="{FF2B5EF4-FFF2-40B4-BE49-F238E27FC236}">
                <a16:creationId xmlns:a16="http://schemas.microsoft.com/office/drawing/2014/main" id="{D57D73B7-2581-4264-9014-2C52F99A1EC3}"/>
              </a:ext>
            </a:extLst>
          </p:cNvPr>
          <p:cNvCxnSpPr/>
          <p:nvPr>
            <p:custDataLst>
              <p:tags r:id="rId5"/>
            </p:custDataLst>
          </p:nvPr>
        </p:nvCxnSpPr>
        <p:spPr>
          <a:xfrm>
            <a:off x="7223760" y="3307080"/>
            <a:ext cx="647700" cy="583565"/>
          </a:xfrm>
          <a:prstGeom prst="line">
            <a:avLst/>
          </a:prstGeom>
          <a:noFill/>
          <a:ln w="6350" cap="flat" cmpd="sng" algn="ctr">
            <a:solidFill>
              <a:srgbClr val="FA8550">
                <a:lumMod val="40000"/>
                <a:lumOff val="60000"/>
              </a:srgbClr>
            </a:solidFill>
            <a:prstDash val="solid"/>
            <a:miter lim="800000"/>
          </a:ln>
          <a:effectLst/>
        </p:spPr>
      </p:cxnSp>
      <p:cxnSp>
        <p:nvCxnSpPr>
          <p:cNvPr id="35" name="直接连接符 74">
            <a:extLst>
              <a:ext uri="{FF2B5EF4-FFF2-40B4-BE49-F238E27FC236}">
                <a16:creationId xmlns:a16="http://schemas.microsoft.com/office/drawing/2014/main" id="{C5BD34ED-21CE-4144-9C8C-173C1D3B4C64}"/>
              </a:ext>
            </a:extLst>
          </p:cNvPr>
          <p:cNvCxnSpPr/>
          <p:nvPr>
            <p:custDataLst>
              <p:tags r:id="rId6"/>
            </p:custDataLst>
          </p:nvPr>
        </p:nvCxnSpPr>
        <p:spPr>
          <a:xfrm flipV="1">
            <a:off x="8342630" y="3285490"/>
            <a:ext cx="697865" cy="605155"/>
          </a:xfrm>
          <a:prstGeom prst="line">
            <a:avLst/>
          </a:prstGeom>
          <a:noFill/>
          <a:ln w="6350" cap="flat" cmpd="sng" algn="ctr">
            <a:solidFill>
              <a:srgbClr val="FA8550">
                <a:lumMod val="40000"/>
                <a:lumOff val="60000"/>
              </a:srgbClr>
            </a:solidFill>
            <a:prstDash val="solid"/>
            <a:miter lim="800000"/>
          </a:ln>
          <a:effectLst/>
        </p:spPr>
      </p:cxnSp>
      <p:grpSp>
        <p:nvGrpSpPr>
          <p:cNvPr id="36" name="组合 78">
            <a:extLst>
              <a:ext uri="{FF2B5EF4-FFF2-40B4-BE49-F238E27FC236}">
                <a16:creationId xmlns:a16="http://schemas.microsoft.com/office/drawing/2014/main" id="{55D3D012-6605-4E50-A417-D696E5E93094}"/>
              </a:ext>
            </a:extLst>
          </p:cNvPr>
          <p:cNvGrpSpPr/>
          <p:nvPr/>
        </p:nvGrpSpPr>
        <p:grpSpPr>
          <a:xfrm>
            <a:off x="5871845" y="3832225"/>
            <a:ext cx="450215" cy="450215"/>
            <a:chOff x="583363" y="3885128"/>
            <a:chExt cx="967854" cy="967854"/>
          </a:xfrm>
        </p:grpSpPr>
        <p:sp>
          <p:nvSpPr>
            <p:cNvPr id="37" name="椭圆 79">
              <a:extLst>
                <a:ext uri="{FF2B5EF4-FFF2-40B4-BE49-F238E27FC236}">
                  <a16:creationId xmlns:a16="http://schemas.microsoft.com/office/drawing/2014/main" id="{44F76888-34D8-4523-AF58-6022A90E4417}"/>
                </a:ext>
              </a:extLst>
            </p:cNvPr>
            <p:cNvSpPr/>
            <p:nvPr>
              <p:custDataLst>
                <p:tags r:id="rId18"/>
              </p:custDataLst>
            </p:nvPr>
          </p:nvSpPr>
          <p:spPr>
            <a:xfrm>
              <a:off x="583363" y="3885128"/>
              <a:ext cx="967854" cy="967854"/>
            </a:xfrm>
            <a:prstGeom prst="ellipse">
              <a:avLst/>
            </a:prstGeom>
            <a:solidFill>
              <a:srgbClr val="FA8550">
                <a:lumMod val="20000"/>
                <a:lumOff val="80000"/>
              </a:srgbClr>
            </a:solidFill>
            <a:ln w="12700" cap="flat" cmpd="sng" algn="ctr">
              <a:solidFill>
                <a:srgbClr val="FA8550"/>
              </a:solidFill>
              <a:prstDash val="solid"/>
              <a:miter lim="800000"/>
            </a:ln>
            <a:effectLst/>
          </p:spPr>
          <p:txBody>
            <a:bodyPr rtlCol="0" anchor="ctr">
              <a:normAutofit fontScale="75000" lnSpcReduction="20000"/>
            </a:bodyPr>
            <a:lstStyle/>
            <a:p>
              <a:pPr algn="ctr"/>
              <a:endParaRPr lang="zh-CN" altLang="en-US">
                <a:latin typeface="Meiryo UI" panose="020B0604030504040204" pitchFamily="50" charset="-128"/>
                <a:ea typeface="Meiryo UI" panose="020B0604030504040204" pitchFamily="50" charset="-128"/>
                <a:sym typeface="Arial" panose="020B0604020202020204" pitchFamily="34" charset="0"/>
              </a:endParaRPr>
            </a:p>
          </p:txBody>
        </p:sp>
        <p:sp>
          <p:nvSpPr>
            <p:cNvPr id="38" name="椭圆 80">
              <a:extLst>
                <a:ext uri="{FF2B5EF4-FFF2-40B4-BE49-F238E27FC236}">
                  <a16:creationId xmlns:a16="http://schemas.microsoft.com/office/drawing/2014/main" id="{4293494E-76B4-433D-932A-5666936EE5CF}"/>
                </a:ext>
              </a:extLst>
            </p:cNvPr>
            <p:cNvSpPr/>
            <p:nvPr>
              <p:custDataLst>
                <p:tags r:id="rId19"/>
              </p:custDataLst>
            </p:nvPr>
          </p:nvSpPr>
          <p:spPr>
            <a:xfrm>
              <a:off x="805163" y="4106928"/>
              <a:ext cx="524254" cy="524254"/>
            </a:xfrm>
            <a:prstGeom prst="ellipse">
              <a:avLst/>
            </a:prstGeom>
            <a:solidFill>
              <a:srgbClr val="FF0000"/>
            </a:solidFill>
            <a:ln w="12700" cap="flat" cmpd="sng" algn="ctr">
              <a:noFill/>
              <a:prstDash val="solid"/>
              <a:miter lim="800000"/>
            </a:ln>
            <a:effectLst/>
          </p:spPr>
          <p:txBody>
            <a:bodyPr rtlCol="0" anchor="ctr">
              <a:normAutofit fontScale="25000" lnSpcReduction="20000"/>
            </a:bodyPr>
            <a:lstStyle/>
            <a:p>
              <a:pPr algn="ctr"/>
              <a:endParaRPr lang="zh-CN" altLang="en-US">
                <a:solidFill>
                  <a:sysClr val="window" lastClr="FFFFFF"/>
                </a:solidFill>
                <a:latin typeface="Meiryo UI" panose="020B0604030504040204" pitchFamily="50" charset="-128"/>
                <a:ea typeface="Meiryo UI" panose="020B0604030504040204" pitchFamily="50" charset="-128"/>
                <a:sym typeface="Arial" panose="020B0604020202020204" pitchFamily="34" charset="0"/>
              </a:endParaRPr>
            </a:p>
          </p:txBody>
        </p:sp>
      </p:grpSp>
      <p:grpSp>
        <p:nvGrpSpPr>
          <p:cNvPr id="39" name="组合 81">
            <a:extLst>
              <a:ext uri="{FF2B5EF4-FFF2-40B4-BE49-F238E27FC236}">
                <a16:creationId xmlns:a16="http://schemas.microsoft.com/office/drawing/2014/main" id="{49C04CD4-DE85-4E3F-99A3-32C14F85FED7}"/>
              </a:ext>
            </a:extLst>
          </p:cNvPr>
          <p:cNvGrpSpPr/>
          <p:nvPr/>
        </p:nvGrpSpPr>
        <p:grpSpPr>
          <a:xfrm>
            <a:off x="6861175" y="2983865"/>
            <a:ext cx="378460" cy="378460"/>
            <a:chOff x="2435478" y="2604987"/>
            <a:chExt cx="613012" cy="613012"/>
          </a:xfrm>
        </p:grpSpPr>
        <p:sp>
          <p:nvSpPr>
            <p:cNvPr id="40" name="椭圆 84">
              <a:extLst>
                <a:ext uri="{FF2B5EF4-FFF2-40B4-BE49-F238E27FC236}">
                  <a16:creationId xmlns:a16="http://schemas.microsoft.com/office/drawing/2014/main" id="{18D4C519-E886-4094-B768-E0A2EAC5698A}"/>
                </a:ext>
              </a:extLst>
            </p:cNvPr>
            <p:cNvSpPr/>
            <p:nvPr>
              <p:custDataLst>
                <p:tags r:id="rId16"/>
              </p:custDataLst>
            </p:nvPr>
          </p:nvSpPr>
          <p:spPr>
            <a:xfrm>
              <a:off x="2435478" y="2604987"/>
              <a:ext cx="613012" cy="613012"/>
            </a:xfrm>
            <a:prstGeom prst="ellipse">
              <a:avLst/>
            </a:prstGeom>
            <a:solidFill>
              <a:srgbClr val="FA8550">
                <a:lumMod val="20000"/>
                <a:lumOff val="80000"/>
              </a:srgbClr>
            </a:solidFill>
            <a:ln w="12700" cap="flat" cmpd="sng" algn="ctr">
              <a:solidFill>
                <a:srgbClr val="FA8550"/>
              </a:solidFill>
              <a:prstDash val="solid"/>
              <a:miter lim="800000"/>
            </a:ln>
            <a:effectLst/>
          </p:spPr>
          <p:txBody>
            <a:bodyPr rtlCol="0" anchor="ctr">
              <a:normAutofit fontScale="60000" lnSpcReduction="20000"/>
            </a:bodyPr>
            <a:lstStyle/>
            <a:p>
              <a:pPr algn="ctr"/>
              <a:endParaRPr lang="zh-CN" altLang="en-US">
                <a:latin typeface="Meiryo UI" panose="020B0604030504040204" pitchFamily="50" charset="-128"/>
                <a:ea typeface="Meiryo UI" panose="020B0604030504040204" pitchFamily="50" charset="-128"/>
                <a:sym typeface="Arial" panose="020B0604020202020204" pitchFamily="34" charset="0"/>
              </a:endParaRPr>
            </a:p>
          </p:txBody>
        </p:sp>
        <p:sp>
          <p:nvSpPr>
            <p:cNvPr id="41" name="椭圆 85">
              <a:extLst>
                <a:ext uri="{FF2B5EF4-FFF2-40B4-BE49-F238E27FC236}">
                  <a16:creationId xmlns:a16="http://schemas.microsoft.com/office/drawing/2014/main" id="{D07CF6B1-33F4-4F01-8AFB-7C48EE4EAC77}"/>
                </a:ext>
              </a:extLst>
            </p:cNvPr>
            <p:cNvSpPr/>
            <p:nvPr>
              <p:custDataLst>
                <p:tags r:id="rId17"/>
              </p:custDataLst>
            </p:nvPr>
          </p:nvSpPr>
          <p:spPr>
            <a:xfrm>
              <a:off x="2575960" y="2745469"/>
              <a:ext cx="332048" cy="332048"/>
            </a:xfrm>
            <a:prstGeom prst="ellipse">
              <a:avLst/>
            </a:prstGeom>
            <a:solidFill>
              <a:srgbClr val="FF0000"/>
            </a:solidFill>
            <a:ln w="12700" cap="flat" cmpd="sng" algn="ctr">
              <a:noFill/>
              <a:prstDash val="solid"/>
              <a:miter lim="800000"/>
            </a:ln>
            <a:effectLst/>
          </p:spPr>
          <p:txBody>
            <a:bodyPr rtlCol="0" anchor="ctr">
              <a:normAutofit fontScale="25000" lnSpcReduction="20000"/>
            </a:bodyPr>
            <a:lstStyle/>
            <a:p>
              <a:pPr algn="ctr"/>
              <a:endParaRPr lang="zh-CN" altLang="en-US">
                <a:solidFill>
                  <a:sysClr val="window" lastClr="FFFFFF"/>
                </a:solidFill>
                <a:latin typeface="Meiryo UI" panose="020B0604030504040204" pitchFamily="50" charset="-128"/>
                <a:ea typeface="Meiryo UI" panose="020B0604030504040204" pitchFamily="50" charset="-128"/>
                <a:sym typeface="Arial" panose="020B0604020202020204" pitchFamily="34" charset="0"/>
              </a:endParaRPr>
            </a:p>
          </p:txBody>
        </p:sp>
      </p:grpSp>
      <p:grpSp>
        <p:nvGrpSpPr>
          <p:cNvPr id="42" name="组合 86">
            <a:extLst>
              <a:ext uri="{FF2B5EF4-FFF2-40B4-BE49-F238E27FC236}">
                <a16:creationId xmlns:a16="http://schemas.microsoft.com/office/drawing/2014/main" id="{14D9004F-E112-471D-8E0A-E207E04E13CF}"/>
              </a:ext>
            </a:extLst>
          </p:cNvPr>
          <p:cNvGrpSpPr/>
          <p:nvPr/>
        </p:nvGrpSpPr>
        <p:grpSpPr>
          <a:xfrm>
            <a:off x="7871460" y="3655060"/>
            <a:ext cx="471170" cy="471170"/>
            <a:chOff x="3975968" y="3627538"/>
            <a:chExt cx="958779" cy="958779"/>
          </a:xfrm>
        </p:grpSpPr>
        <p:sp>
          <p:nvSpPr>
            <p:cNvPr id="43" name="椭圆 87">
              <a:extLst>
                <a:ext uri="{FF2B5EF4-FFF2-40B4-BE49-F238E27FC236}">
                  <a16:creationId xmlns:a16="http://schemas.microsoft.com/office/drawing/2014/main" id="{AE47C215-938E-4ED2-BE46-AFBC9055A675}"/>
                </a:ext>
              </a:extLst>
            </p:cNvPr>
            <p:cNvSpPr/>
            <p:nvPr>
              <p:custDataLst>
                <p:tags r:id="rId14"/>
              </p:custDataLst>
            </p:nvPr>
          </p:nvSpPr>
          <p:spPr>
            <a:xfrm>
              <a:off x="3975968" y="3627538"/>
              <a:ext cx="958779" cy="958779"/>
            </a:xfrm>
            <a:prstGeom prst="ellipse">
              <a:avLst/>
            </a:prstGeom>
            <a:solidFill>
              <a:srgbClr val="FA8550">
                <a:lumMod val="20000"/>
                <a:lumOff val="80000"/>
              </a:srgbClr>
            </a:solidFill>
            <a:ln w="12700" cap="flat" cmpd="sng" algn="ctr">
              <a:solidFill>
                <a:srgbClr val="FA8550"/>
              </a:solidFill>
              <a:prstDash val="solid"/>
              <a:miter lim="800000"/>
            </a:ln>
            <a:effectLst/>
          </p:spPr>
          <p:txBody>
            <a:bodyPr rtlCol="0" anchor="ctr">
              <a:normAutofit fontScale="75000" lnSpcReduction="20000"/>
            </a:bodyPr>
            <a:lstStyle/>
            <a:p>
              <a:pPr algn="ctr"/>
              <a:endParaRPr lang="zh-CN" altLang="en-US">
                <a:latin typeface="Meiryo UI" panose="020B0604030504040204" pitchFamily="50" charset="-128"/>
                <a:ea typeface="Meiryo UI" panose="020B0604030504040204" pitchFamily="50" charset="-128"/>
                <a:sym typeface="Arial" panose="020B0604020202020204" pitchFamily="34" charset="0"/>
              </a:endParaRPr>
            </a:p>
          </p:txBody>
        </p:sp>
        <p:sp>
          <p:nvSpPr>
            <p:cNvPr id="44" name="椭圆 88">
              <a:extLst>
                <a:ext uri="{FF2B5EF4-FFF2-40B4-BE49-F238E27FC236}">
                  <a16:creationId xmlns:a16="http://schemas.microsoft.com/office/drawing/2014/main" id="{7923A061-AF3F-41BD-9B88-D42948FCE1A5}"/>
                </a:ext>
              </a:extLst>
            </p:cNvPr>
            <p:cNvSpPr/>
            <p:nvPr>
              <p:custDataLst>
                <p:tags r:id="rId15"/>
              </p:custDataLst>
            </p:nvPr>
          </p:nvSpPr>
          <p:spPr>
            <a:xfrm>
              <a:off x="4195688" y="3847258"/>
              <a:ext cx="519339" cy="519339"/>
            </a:xfrm>
            <a:prstGeom prst="ellipse">
              <a:avLst/>
            </a:prstGeom>
            <a:solidFill>
              <a:srgbClr val="FF0000"/>
            </a:solidFill>
            <a:ln w="12700" cap="flat" cmpd="sng" algn="ctr">
              <a:noFill/>
              <a:prstDash val="solid"/>
              <a:miter lim="800000"/>
            </a:ln>
            <a:effectLst/>
          </p:spPr>
          <p:txBody>
            <a:bodyPr rtlCol="0" anchor="ctr">
              <a:normAutofit fontScale="27500" lnSpcReduction="20000"/>
            </a:bodyPr>
            <a:lstStyle/>
            <a:p>
              <a:pPr algn="ctr"/>
              <a:endParaRPr lang="zh-CN" altLang="en-US">
                <a:solidFill>
                  <a:sysClr val="window" lastClr="FFFFFF"/>
                </a:solidFill>
                <a:latin typeface="Meiryo UI" panose="020B0604030504040204" pitchFamily="50" charset="-128"/>
                <a:ea typeface="Meiryo UI" panose="020B0604030504040204" pitchFamily="50" charset="-128"/>
                <a:sym typeface="Arial" panose="020B0604020202020204" pitchFamily="34" charset="0"/>
              </a:endParaRPr>
            </a:p>
          </p:txBody>
        </p:sp>
      </p:grpSp>
      <p:grpSp>
        <p:nvGrpSpPr>
          <p:cNvPr id="45" name="组合 89">
            <a:extLst>
              <a:ext uri="{FF2B5EF4-FFF2-40B4-BE49-F238E27FC236}">
                <a16:creationId xmlns:a16="http://schemas.microsoft.com/office/drawing/2014/main" id="{08816F16-5EDE-4C90-9974-EC2671E43C2F}"/>
              </a:ext>
            </a:extLst>
          </p:cNvPr>
          <p:cNvGrpSpPr/>
          <p:nvPr/>
        </p:nvGrpSpPr>
        <p:grpSpPr>
          <a:xfrm>
            <a:off x="8987790" y="2977515"/>
            <a:ext cx="360680" cy="360680"/>
            <a:chOff x="5423295" y="2161079"/>
            <a:chExt cx="584390" cy="584390"/>
          </a:xfrm>
        </p:grpSpPr>
        <p:sp>
          <p:nvSpPr>
            <p:cNvPr id="46" name="椭圆 90">
              <a:extLst>
                <a:ext uri="{FF2B5EF4-FFF2-40B4-BE49-F238E27FC236}">
                  <a16:creationId xmlns:a16="http://schemas.microsoft.com/office/drawing/2014/main" id="{66215975-BBD2-4495-8DE9-57FDD23C87A7}"/>
                </a:ext>
              </a:extLst>
            </p:cNvPr>
            <p:cNvSpPr/>
            <p:nvPr>
              <p:custDataLst>
                <p:tags r:id="rId12"/>
              </p:custDataLst>
            </p:nvPr>
          </p:nvSpPr>
          <p:spPr>
            <a:xfrm>
              <a:off x="5423295" y="2161079"/>
              <a:ext cx="584390" cy="584390"/>
            </a:xfrm>
            <a:prstGeom prst="ellipse">
              <a:avLst/>
            </a:prstGeom>
            <a:solidFill>
              <a:srgbClr val="FA8550">
                <a:lumMod val="20000"/>
                <a:lumOff val="80000"/>
              </a:srgbClr>
            </a:solidFill>
            <a:ln w="12700" cap="flat" cmpd="sng" algn="ctr">
              <a:solidFill>
                <a:srgbClr val="FA8550"/>
              </a:solidFill>
              <a:prstDash val="solid"/>
              <a:miter lim="800000"/>
            </a:ln>
            <a:effectLst/>
          </p:spPr>
          <p:txBody>
            <a:bodyPr rtlCol="0" anchor="ctr">
              <a:normAutofit fontScale="50000" lnSpcReduction="20000"/>
            </a:bodyPr>
            <a:lstStyle/>
            <a:p>
              <a:pPr algn="ctr"/>
              <a:endParaRPr lang="zh-CN" altLang="en-US">
                <a:latin typeface="Meiryo UI" panose="020B0604030504040204" pitchFamily="50" charset="-128"/>
                <a:ea typeface="Meiryo UI" panose="020B0604030504040204" pitchFamily="50" charset="-128"/>
                <a:sym typeface="Arial" panose="020B0604020202020204" pitchFamily="34" charset="0"/>
              </a:endParaRPr>
            </a:p>
          </p:txBody>
        </p:sp>
        <p:sp>
          <p:nvSpPr>
            <p:cNvPr id="47" name="椭圆 91">
              <a:extLst>
                <a:ext uri="{FF2B5EF4-FFF2-40B4-BE49-F238E27FC236}">
                  <a16:creationId xmlns:a16="http://schemas.microsoft.com/office/drawing/2014/main" id="{DB122BDE-6BB6-4240-8CAF-2765C268094F}"/>
                </a:ext>
              </a:extLst>
            </p:cNvPr>
            <p:cNvSpPr/>
            <p:nvPr>
              <p:custDataLst>
                <p:tags r:id="rId13"/>
              </p:custDataLst>
            </p:nvPr>
          </p:nvSpPr>
          <p:spPr>
            <a:xfrm>
              <a:off x="5557218" y="2295002"/>
              <a:ext cx="316545" cy="316545"/>
            </a:xfrm>
            <a:prstGeom prst="ellipse">
              <a:avLst/>
            </a:prstGeom>
            <a:solidFill>
              <a:srgbClr val="FF0000"/>
            </a:solidFill>
            <a:ln w="12700" cap="flat" cmpd="sng" algn="ctr">
              <a:noFill/>
              <a:prstDash val="solid"/>
              <a:miter lim="800000"/>
            </a:ln>
            <a:effectLst/>
          </p:spPr>
          <p:txBody>
            <a:bodyPr rtlCol="0" anchor="ctr">
              <a:normAutofit fontScale="25000" lnSpcReduction="20000"/>
            </a:bodyPr>
            <a:lstStyle/>
            <a:p>
              <a:pPr algn="ctr"/>
              <a:endParaRPr lang="zh-CN" altLang="en-US">
                <a:solidFill>
                  <a:sysClr val="window" lastClr="FFFFFF"/>
                </a:solidFill>
                <a:latin typeface="Meiryo UI" panose="020B0604030504040204" pitchFamily="50" charset="-128"/>
                <a:ea typeface="Meiryo UI" panose="020B0604030504040204" pitchFamily="50" charset="-128"/>
                <a:sym typeface="Arial" panose="020B0604020202020204" pitchFamily="34" charset="0"/>
              </a:endParaRPr>
            </a:p>
          </p:txBody>
        </p:sp>
      </p:grpSp>
      <p:cxnSp>
        <p:nvCxnSpPr>
          <p:cNvPr id="48" name="直接连接符 92">
            <a:extLst>
              <a:ext uri="{FF2B5EF4-FFF2-40B4-BE49-F238E27FC236}">
                <a16:creationId xmlns:a16="http://schemas.microsoft.com/office/drawing/2014/main" id="{000733C8-0E2D-4690-8EC2-0BE6D5CB29A7}"/>
              </a:ext>
            </a:extLst>
          </p:cNvPr>
          <p:cNvCxnSpPr/>
          <p:nvPr>
            <p:custDataLst>
              <p:tags r:id="rId7"/>
            </p:custDataLst>
          </p:nvPr>
        </p:nvCxnSpPr>
        <p:spPr>
          <a:xfrm>
            <a:off x="5167630" y="3301365"/>
            <a:ext cx="713740" cy="602615"/>
          </a:xfrm>
          <a:prstGeom prst="line">
            <a:avLst/>
          </a:prstGeom>
          <a:noFill/>
          <a:ln w="6350" cap="flat" cmpd="sng" algn="ctr">
            <a:solidFill>
              <a:srgbClr val="FA8550">
                <a:lumMod val="40000"/>
                <a:lumOff val="60000"/>
              </a:srgbClr>
            </a:solidFill>
            <a:prstDash val="solid"/>
            <a:miter lim="800000"/>
          </a:ln>
          <a:effectLst/>
        </p:spPr>
      </p:cxnSp>
      <p:cxnSp>
        <p:nvCxnSpPr>
          <p:cNvPr id="49" name="直接连接符 101">
            <a:extLst>
              <a:ext uri="{FF2B5EF4-FFF2-40B4-BE49-F238E27FC236}">
                <a16:creationId xmlns:a16="http://schemas.microsoft.com/office/drawing/2014/main" id="{F1C967B5-285F-4579-8077-216DA0D5BCC1}"/>
              </a:ext>
            </a:extLst>
          </p:cNvPr>
          <p:cNvCxnSpPr/>
          <p:nvPr>
            <p:custDataLst>
              <p:tags r:id="rId8"/>
            </p:custDataLst>
          </p:nvPr>
        </p:nvCxnSpPr>
        <p:spPr>
          <a:xfrm>
            <a:off x="7240270" y="3307715"/>
            <a:ext cx="647700" cy="583565"/>
          </a:xfrm>
          <a:prstGeom prst="line">
            <a:avLst/>
          </a:prstGeom>
          <a:noFill/>
          <a:ln w="6350" cap="flat" cmpd="sng" algn="ctr">
            <a:solidFill>
              <a:srgbClr val="FA8550">
                <a:lumMod val="40000"/>
                <a:lumOff val="60000"/>
              </a:srgbClr>
            </a:solidFill>
            <a:prstDash val="solid"/>
            <a:miter lim="800000"/>
          </a:ln>
          <a:effectLst/>
        </p:spPr>
      </p:cxnSp>
      <p:cxnSp>
        <p:nvCxnSpPr>
          <p:cNvPr id="50" name="直接连接符 106">
            <a:extLst>
              <a:ext uri="{FF2B5EF4-FFF2-40B4-BE49-F238E27FC236}">
                <a16:creationId xmlns:a16="http://schemas.microsoft.com/office/drawing/2014/main" id="{61E316EC-4592-45B2-A9D3-AABE28A30F55}"/>
              </a:ext>
            </a:extLst>
          </p:cNvPr>
          <p:cNvCxnSpPr/>
          <p:nvPr>
            <p:custDataLst>
              <p:tags r:id="rId9"/>
            </p:custDataLst>
          </p:nvPr>
        </p:nvCxnSpPr>
        <p:spPr>
          <a:xfrm>
            <a:off x="9311005" y="3308350"/>
            <a:ext cx="647700" cy="583565"/>
          </a:xfrm>
          <a:prstGeom prst="line">
            <a:avLst/>
          </a:prstGeom>
          <a:noFill/>
          <a:ln w="6350" cap="flat" cmpd="sng" algn="ctr">
            <a:solidFill>
              <a:srgbClr val="FA8550">
                <a:lumMod val="40000"/>
                <a:lumOff val="60000"/>
              </a:srgbClr>
            </a:solidFill>
            <a:prstDash val="solid"/>
            <a:miter lim="800000"/>
          </a:ln>
          <a:effectLst/>
        </p:spPr>
      </p:cxnSp>
      <p:grpSp>
        <p:nvGrpSpPr>
          <p:cNvPr id="51" name="组合 107">
            <a:extLst>
              <a:ext uri="{FF2B5EF4-FFF2-40B4-BE49-F238E27FC236}">
                <a16:creationId xmlns:a16="http://schemas.microsoft.com/office/drawing/2014/main" id="{33A8FFD0-F6CA-4F30-BA7B-D9977C776AC9}"/>
              </a:ext>
            </a:extLst>
          </p:cNvPr>
          <p:cNvGrpSpPr/>
          <p:nvPr/>
        </p:nvGrpSpPr>
        <p:grpSpPr>
          <a:xfrm>
            <a:off x="9958705" y="3656330"/>
            <a:ext cx="471170" cy="471170"/>
            <a:chOff x="3975968" y="3627538"/>
            <a:chExt cx="958779" cy="958779"/>
          </a:xfrm>
        </p:grpSpPr>
        <p:sp>
          <p:nvSpPr>
            <p:cNvPr id="52" name="椭圆 108">
              <a:extLst>
                <a:ext uri="{FF2B5EF4-FFF2-40B4-BE49-F238E27FC236}">
                  <a16:creationId xmlns:a16="http://schemas.microsoft.com/office/drawing/2014/main" id="{C62B15AF-9C50-4D4E-9812-5E95360BE42A}"/>
                </a:ext>
              </a:extLst>
            </p:cNvPr>
            <p:cNvSpPr/>
            <p:nvPr>
              <p:custDataLst>
                <p:tags r:id="rId10"/>
              </p:custDataLst>
            </p:nvPr>
          </p:nvSpPr>
          <p:spPr>
            <a:xfrm>
              <a:off x="3975968" y="3627538"/>
              <a:ext cx="958779" cy="958779"/>
            </a:xfrm>
            <a:prstGeom prst="ellipse">
              <a:avLst/>
            </a:prstGeom>
            <a:solidFill>
              <a:srgbClr val="FA8550">
                <a:lumMod val="20000"/>
                <a:lumOff val="80000"/>
              </a:srgbClr>
            </a:solidFill>
            <a:ln w="12700" cap="flat" cmpd="sng" algn="ctr">
              <a:solidFill>
                <a:srgbClr val="FA8550"/>
              </a:solidFill>
              <a:prstDash val="solid"/>
              <a:miter lim="800000"/>
            </a:ln>
            <a:effectLst/>
          </p:spPr>
          <p:txBody>
            <a:bodyPr rtlCol="0" anchor="ctr">
              <a:normAutofit fontScale="75000" lnSpcReduction="20000"/>
            </a:bodyPr>
            <a:lstStyle/>
            <a:p>
              <a:pPr algn="ctr"/>
              <a:endParaRPr lang="zh-CN" altLang="en-US">
                <a:latin typeface="Meiryo UI" panose="020B0604030504040204" pitchFamily="50" charset="-128"/>
                <a:ea typeface="Meiryo UI" panose="020B0604030504040204" pitchFamily="50" charset="-128"/>
                <a:sym typeface="Arial" panose="020B0604020202020204" pitchFamily="34" charset="0"/>
              </a:endParaRPr>
            </a:p>
          </p:txBody>
        </p:sp>
        <p:sp>
          <p:nvSpPr>
            <p:cNvPr id="53" name="椭圆 109">
              <a:extLst>
                <a:ext uri="{FF2B5EF4-FFF2-40B4-BE49-F238E27FC236}">
                  <a16:creationId xmlns:a16="http://schemas.microsoft.com/office/drawing/2014/main" id="{D0B435C1-A114-4294-85FB-73479759FCE4}"/>
                </a:ext>
              </a:extLst>
            </p:cNvPr>
            <p:cNvSpPr/>
            <p:nvPr>
              <p:custDataLst>
                <p:tags r:id="rId11"/>
              </p:custDataLst>
            </p:nvPr>
          </p:nvSpPr>
          <p:spPr>
            <a:xfrm>
              <a:off x="4195688" y="3847258"/>
              <a:ext cx="519339" cy="519339"/>
            </a:xfrm>
            <a:prstGeom prst="ellipse">
              <a:avLst/>
            </a:prstGeom>
            <a:solidFill>
              <a:srgbClr val="FF0000"/>
            </a:solidFill>
            <a:ln w="12700" cap="flat" cmpd="sng" algn="ctr">
              <a:noFill/>
              <a:prstDash val="solid"/>
              <a:miter lim="800000"/>
            </a:ln>
            <a:effectLst/>
          </p:spPr>
          <p:txBody>
            <a:bodyPr rtlCol="0" anchor="ctr">
              <a:normAutofit fontScale="27500" lnSpcReduction="20000"/>
            </a:bodyPr>
            <a:lstStyle/>
            <a:p>
              <a:pPr algn="ctr"/>
              <a:endParaRPr lang="zh-CN" altLang="en-US">
                <a:solidFill>
                  <a:sysClr val="window" lastClr="FFFFFF"/>
                </a:solidFill>
                <a:latin typeface="Meiryo UI" panose="020B0604030504040204" pitchFamily="50" charset="-128"/>
                <a:ea typeface="Meiryo UI" panose="020B0604030504040204" pitchFamily="50" charset="-128"/>
                <a:sym typeface="Arial" panose="020B0604020202020204" pitchFamily="34" charset="0"/>
              </a:endParaRPr>
            </a:p>
          </p:txBody>
        </p:sp>
      </p:grpSp>
      <p:sp>
        <p:nvSpPr>
          <p:cNvPr id="54" name="文本框 111">
            <a:extLst>
              <a:ext uri="{FF2B5EF4-FFF2-40B4-BE49-F238E27FC236}">
                <a16:creationId xmlns:a16="http://schemas.microsoft.com/office/drawing/2014/main" id="{B7AF4458-93EB-4417-986F-2F5B2DD0C910}"/>
              </a:ext>
            </a:extLst>
          </p:cNvPr>
          <p:cNvSpPr txBox="1"/>
          <p:nvPr/>
        </p:nvSpPr>
        <p:spPr>
          <a:xfrm>
            <a:off x="1868805" y="3935095"/>
            <a:ext cx="264816" cy="246221"/>
          </a:xfrm>
          <a:prstGeom prst="rect">
            <a:avLst/>
          </a:prstGeom>
          <a:noFill/>
        </p:spPr>
        <p:txBody>
          <a:bodyPr wrap="none" rtlCol="0">
            <a:spAutoFit/>
          </a:bodyPr>
          <a:lstStyle/>
          <a:p>
            <a:r>
              <a:rPr lang="en-US" altLang="zh-CN" sz="1000">
                <a:solidFill>
                  <a:schemeClr val="bg1"/>
                </a:solidFill>
                <a:latin typeface="Meiryo UI" panose="020B0604030504040204" pitchFamily="50" charset="-128"/>
                <a:ea typeface="Meiryo UI" panose="020B0604030504040204" pitchFamily="50" charset="-128"/>
              </a:rPr>
              <a:t>1</a:t>
            </a:r>
          </a:p>
        </p:txBody>
      </p:sp>
      <p:sp>
        <p:nvSpPr>
          <p:cNvPr id="55" name="文本框 112">
            <a:extLst>
              <a:ext uri="{FF2B5EF4-FFF2-40B4-BE49-F238E27FC236}">
                <a16:creationId xmlns:a16="http://schemas.microsoft.com/office/drawing/2014/main" id="{3B9EF881-BD59-4715-A59E-D8E6EB45C5F5}"/>
              </a:ext>
            </a:extLst>
          </p:cNvPr>
          <p:cNvSpPr txBox="1"/>
          <p:nvPr/>
        </p:nvSpPr>
        <p:spPr>
          <a:xfrm>
            <a:off x="2823210" y="3059430"/>
            <a:ext cx="264816" cy="246221"/>
          </a:xfrm>
          <a:prstGeom prst="rect">
            <a:avLst/>
          </a:prstGeom>
          <a:noFill/>
        </p:spPr>
        <p:txBody>
          <a:bodyPr wrap="none" rtlCol="0">
            <a:spAutoFit/>
          </a:bodyPr>
          <a:lstStyle/>
          <a:p>
            <a:r>
              <a:rPr lang="en-US" altLang="zh-CN" sz="1000">
                <a:solidFill>
                  <a:schemeClr val="bg1"/>
                </a:solidFill>
                <a:latin typeface="Meiryo UI" panose="020B0604030504040204" pitchFamily="50" charset="-128"/>
                <a:ea typeface="Meiryo UI" panose="020B0604030504040204" pitchFamily="50" charset="-128"/>
              </a:rPr>
              <a:t>2</a:t>
            </a:r>
          </a:p>
        </p:txBody>
      </p:sp>
      <p:sp>
        <p:nvSpPr>
          <p:cNvPr id="56" name="文本框 113">
            <a:extLst>
              <a:ext uri="{FF2B5EF4-FFF2-40B4-BE49-F238E27FC236}">
                <a16:creationId xmlns:a16="http://schemas.microsoft.com/office/drawing/2014/main" id="{E80F7B99-1C62-4D5C-9BA5-F5B1293EDAEF}"/>
              </a:ext>
            </a:extLst>
          </p:cNvPr>
          <p:cNvSpPr txBox="1"/>
          <p:nvPr/>
        </p:nvSpPr>
        <p:spPr>
          <a:xfrm>
            <a:off x="3878580" y="3764280"/>
            <a:ext cx="264816" cy="246221"/>
          </a:xfrm>
          <a:prstGeom prst="rect">
            <a:avLst/>
          </a:prstGeom>
          <a:noFill/>
        </p:spPr>
        <p:txBody>
          <a:bodyPr wrap="none" rtlCol="0">
            <a:spAutoFit/>
          </a:bodyPr>
          <a:lstStyle/>
          <a:p>
            <a:r>
              <a:rPr lang="en-US" altLang="zh-CN" sz="1000">
                <a:solidFill>
                  <a:schemeClr val="bg1"/>
                </a:solidFill>
                <a:latin typeface="Meiryo UI" panose="020B0604030504040204" pitchFamily="50" charset="-128"/>
                <a:ea typeface="Meiryo UI" panose="020B0604030504040204" pitchFamily="50" charset="-128"/>
              </a:rPr>
              <a:t>3</a:t>
            </a:r>
          </a:p>
        </p:txBody>
      </p:sp>
      <p:sp>
        <p:nvSpPr>
          <p:cNvPr id="57" name="文本框 114">
            <a:extLst>
              <a:ext uri="{FF2B5EF4-FFF2-40B4-BE49-F238E27FC236}">
                <a16:creationId xmlns:a16="http://schemas.microsoft.com/office/drawing/2014/main" id="{87DB4C02-EB4A-440D-B276-523861688026}"/>
              </a:ext>
            </a:extLst>
          </p:cNvPr>
          <p:cNvSpPr txBox="1"/>
          <p:nvPr/>
        </p:nvSpPr>
        <p:spPr>
          <a:xfrm>
            <a:off x="4941570" y="3029585"/>
            <a:ext cx="264816" cy="246221"/>
          </a:xfrm>
          <a:prstGeom prst="rect">
            <a:avLst/>
          </a:prstGeom>
          <a:noFill/>
        </p:spPr>
        <p:txBody>
          <a:bodyPr wrap="none" rtlCol="0">
            <a:spAutoFit/>
          </a:bodyPr>
          <a:lstStyle/>
          <a:p>
            <a:r>
              <a:rPr lang="en-US" altLang="zh-CN" sz="1000">
                <a:solidFill>
                  <a:schemeClr val="bg1"/>
                </a:solidFill>
                <a:latin typeface="Meiryo UI" panose="020B0604030504040204" pitchFamily="50" charset="-128"/>
                <a:ea typeface="Meiryo UI" panose="020B0604030504040204" pitchFamily="50" charset="-128"/>
              </a:rPr>
              <a:t>4</a:t>
            </a:r>
          </a:p>
        </p:txBody>
      </p:sp>
      <p:sp>
        <p:nvSpPr>
          <p:cNvPr id="58" name="文本框 115">
            <a:extLst>
              <a:ext uri="{FF2B5EF4-FFF2-40B4-BE49-F238E27FC236}">
                <a16:creationId xmlns:a16="http://schemas.microsoft.com/office/drawing/2014/main" id="{715578D9-FAA2-44D9-B073-DA18EF642599}"/>
              </a:ext>
            </a:extLst>
          </p:cNvPr>
          <p:cNvSpPr txBox="1"/>
          <p:nvPr/>
        </p:nvSpPr>
        <p:spPr>
          <a:xfrm>
            <a:off x="5968365" y="3935095"/>
            <a:ext cx="264816" cy="246221"/>
          </a:xfrm>
          <a:prstGeom prst="rect">
            <a:avLst/>
          </a:prstGeom>
          <a:noFill/>
        </p:spPr>
        <p:txBody>
          <a:bodyPr wrap="none" rtlCol="0">
            <a:spAutoFit/>
          </a:bodyPr>
          <a:lstStyle/>
          <a:p>
            <a:r>
              <a:rPr lang="en-US" altLang="zh-CN" sz="1000">
                <a:solidFill>
                  <a:schemeClr val="bg1"/>
                </a:solidFill>
                <a:latin typeface="Meiryo UI" panose="020B0604030504040204" pitchFamily="50" charset="-128"/>
                <a:ea typeface="Meiryo UI" panose="020B0604030504040204" pitchFamily="50" charset="-128"/>
              </a:rPr>
              <a:t>5</a:t>
            </a:r>
          </a:p>
        </p:txBody>
      </p:sp>
      <p:sp>
        <p:nvSpPr>
          <p:cNvPr id="59" name="文本框 116">
            <a:extLst>
              <a:ext uri="{FF2B5EF4-FFF2-40B4-BE49-F238E27FC236}">
                <a16:creationId xmlns:a16="http://schemas.microsoft.com/office/drawing/2014/main" id="{A9BD3ADC-4558-40D5-96F8-70605F204F67}"/>
              </a:ext>
            </a:extLst>
          </p:cNvPr>
          <p:cNvSpPr txBox="1"/>
          <p:nvPr/>
        </p:nvSpPr>
        <p:spPr>
          <a:xfrm>
            <a:off x="6922135" y="3059430"/>
            <a:ext cx="264816" cy="246221"/>
          </a:xfrm>
          <a:prstGeom prst="rect">
            <a:avLst/>
          </a:prstGeom>
          <a:noFill/>
        </p:spPr>
        <p:txBody>
          <a:bodyPr wrap="none" rtlCol="0">
            <a:spAutoFit/>
          </a:bodyPr>
          <a:lstStyle/>
          <a:p>
            <a:r>
              <a:rPr lang="en-US" altLang="zh-CN" sz="1000">
                <a:solidFill>
                  <a:schemeClr val="bg1"/>
                </a:solidFill>
                <a:latin typeface="Meiryo UI" panose="020B0604030504040204" pitchFamily="50" charset="-128"/>
                <a:ea typeface="Meiryo UI" panose="020B0604030504040204" pitchFamily="50" charset="-128"/>
              </a:rPr>
              <a:t>6</a:t>
            </a:r>
          </a:p>
        </p:txBody>
      </p:sp>
      <p:sp>
        <p:nvSpPr>
          <p:cNvPr id="60" name="文本框 117">
            <a:extLst>
              <a:ext uri="{FF2B5EF4-FFF2-40B4-BE49-F238E27FC236}">
                <a16:creationId xmlns:a16="http://schemas.microsoft.com/office/drawing/2014/main" id="{ED966405-7023-449E-BD39-5C58A8BA0324}"/>
              </a:ext>
            </a:extLst>
          </p:cNvPr>
          <p:cNvSpPr txBox="1"/>
          <p:nvPr/>
        </p:nvSpPr>
        <p:spPr>
          <a:xfrm>
            <a:off x="7977505" y="3768090"/>
            <a:ext cx="264816" cy="246221"/>
          </a:xfrm>
          <a:prstGeom prst="rect">
            <a:avLst/>
          </a:prstGeom>
          <a:noFill/>
        </p:spPr>
        <p:txBody>
          <a:bodyPr wrap="none" rtlCol="0">
            <a:spAutoFit/>
          </a:bodyPr>
          <a:lstStyle/>
          <a:p>
            <a:r>
              <a:rPr lang="en-US" altLang="zh-CN" sz="1000">
                <a:solidFill>
                  <a:schemeClr val="bg1"/>
                </a:solidFill>
                <a:latin typeface="Meiryo UI" panose="020B0604030504040204" pitchFamily="50" charset="-128"/>
                <a:ea typeface="Meiryo UI" panose="020B0604030504040204" pitchFamily="50" charset="-128"/>
              </a:rPr>
              <a:t>7</a:t>
            </a:r>
          </a:p>
        </p:txBody>
      </p:sp>
      <p:sp>
        <p:nvSpPr>
          <p:cNvPr id="61" name="文本框 118">
            <a:extLst>
              <a:ext uri="{FF2B5EF4-FFF2-40B4-BE49-F238E27FC236}">
                <a16:creationId xmlns:a16="http://schemas.microsoft.com/office/drawing/2014/main" id="{0D57BCF7-F3D3-4F5C-B4B9-17FB2C932840}"/>
              </a:ext>
            </a:extLst>
          </p:cNvPr>
          <p:cNvSpPr txBox="1"/>
          <p:nvPr/>
        </p:nvSpPr>
        <p:spPr>
          <a:xfrm>
            <a:off x="9039225" y="3029585"/>
            <a:ext cx="264816" cy="246221"/>
          </a:xfrm>
          <a:prstGeom prst="rect">
            <a:avLst/>
          </a:prstGeom>
          <a:noFill/>
        </p:spPr>
        <p:txBody>
          <a:bodyPr wrap="none" rtlCol="0">
            <a:spAutoFit/>
          </a:bodyPr>
          <a:lstStyle/>
          <a:p>
            <a:r>
              <a:rPr lang="en-US" altLang="zh-CN" sz="1000">
                <a:solidFill>
                  <a:schemeClr val="bg1"/>
                </a:solidFill>
                <a:latin typeface="Meiryo UI" panose="020B0604030504040204" pitchFamily="50" charset="-128"/>
                <a:ea typeface="Meiryo UI" panose="020B0604030504040204" pitchFamily="50" charset="-128"/>
              </a:rPr>
              <a:t>8</a:t>
            </a:r>
          </a:p>
        </p:txBody>
      </p:sp>
      <p:sp>
        <p:nvSpPr>
          <p:cNvPr id="62" name="文本框 119">
            <a:extLst>
              <a:ext uri="{FF2B5EF4-FFF2-40B4-BE49-F238E27FC236}">
                <a16:creationId xmlns:a16="http://schemas.microsoft.com/office/drawing/2014/main" id="{90700822-C46C-423F-B2FB-B9EE8EA556C4}"/>
              </a:ext>
            </a:extLst>
          </p:cNvPr>
          <p:cNvSpPr txBox="1"/>
          <p:nvPr/>
        </p:nvSpPr>
        <p:spPr>
          <a:xfrm>
            <a:off x="10065385" y="3774440"/>
            <a:ext cx="264816" cy="246221"/>
          </a:xfrm>
          <a:prstGeom prst="rect">
            <a:avLst/>
          </a:prstGeom>
          <a:noFill/>
        </p:spPr>
        <p:txBody>
          <a:bodyPr wrap="none" rtlCol="0">
            <a:spAutoFit/>
          </a:bodyPr>
          <a:lstStyle/>
          <a:p>
            <a:r>
              <a:rPr lang="en-US" altLang="zh-CN" sz="1000">
                <a:solidFill>
                  <a:schemeClr val="bg1"/>
                </a:solidFill>
                <a:latin typeface="Meiryo UI" panose="020B0604030504040204" pitchFamily="50" charset="-128"/>
                <a:ea typeface="Meiryo UI" panose="020B0604030504040204" pitchFamily="50" charset="-128"/>
              </a:rPr>
              <a:t>9</a:t>
            </a:r>
          </a:p>
        </p:txBody>
      </p:sp>
      <p:pic>
        <p:nvPicPr>
          <p:cNvPr id="63" name="图片 5">
            <a:extLst>
              <a:ext uri="{FF2B5EF4-FFF2-40B4-BE49-F238E27FC236}">
                <a16:creationId xmlns:a16="http://schemas.microsoft.com/office/drawing/2014/main" id="{AF13ED17-8F19-47D3-92D8-E3EB10A9CDC2}"/>
              </a:ext>
            </a:extLst>
          </p:cNvPr>
          <p:cNvPicPr>
            <a:picLocks noChangeAspect="1"/>
          </p:cNvPicPr>
          <p:nvPr/>
        </p:nvPicPr>
        <p:blipFill>
          <a:blip r:embed="rId29"/>
          <a:stretch>
            <a:fillRect/>
          </a:stretch>
        </p:blipFill>
        <p:spPr>
          <a:xfrm>
            <a:off x="1673225" y="4860290"/>
            <a:ext cx="630005" cy="630005"/>
          </a:xfrm>
          <a:prstGeom prst="rect">
            <a:avLst/>
          </a:prstGeom>
        </p:spPr>
      </p:pic>
      <p:pic>
        <p:nvPicPr>
          <p:cNvPr id="64" name="图片 6">
            <a:extLst>
              <a:ext uri="{FF2B5EF4-FFF2-40B4-BE49-F238E27FC236}">
                <a16:creationId xmlns:a16="http://schemas.microsoft.com/office/drawing/2014/main" id="{DD841E23-A3A2-438F-BE61-041B93FEE1A5}"/>
              </a:ext>
            </a:extLst>
          </p:cNvPr>
          <p:cNvPicPr>
            <a:picLocks noChangeAspect="1"/>
          </p:cNvPicPr>
          <p:nvPr/>
        </p:nvPicPr>
        <p:blipFill>
          <a:blip r:embed="rId30"/>
          <a:stretch>
            <a:fillRect/>
          </a:stretch>
        </p:blipFill>
        <p:spPr>
          <a:xfrm>
            <a:off x="2628265" y="1786255"/>
            <a:ext cx="648005" cy="648005"/>
          </a:xfrm>
          <a:prstGeom prst="rect">
            <a:avLst/>
          </a:prstGeom>
        </p:spPr>
      </p:pic>
      <p:pic>
        <p:nvPicPr>
          <p:cNvPr id="65" name="图片 8">
            <a:extLst>
              <a:ext uri="{FF2B5EF4-FFF2-40B4-BE49-F238E27FC236}">
                <a16:creationId xmlns:a16="http://schemas.microsoft.com/office/drawing/2014/main" id="{B7D13F5E-109F-4F5D-9A93-9E18B21F02DF}"/>
              </a:ext>
            </a:extLst>
          </p:cNvPr>
          <p:cNvPicPr>
            <a:picLocks noChangeAspect="1"/>
          </p:cNvPicPr>
          <p:nvPr/>
        </p:nvPicPr>
        <p:blipFill>
          <a:blip r:embed="rId31"/>
          <a:stretch>
            <a:fillRect/>
          </a:stretch>
        </p:blipFill>
        <p:spPr>
          <a:xfrm>
            <a:off x="3735070" y="4872990"/>
            <a:ext cx="648005" cy="622061"/>
          </a:xfrm>
          <a:prstGeom prst="rect">
            <a:avLst/>
          </a:prstGeom>
        </p:spPr>
      </p:pic>
      <p:pic>
        <p:nvPicPr>
          <p:cNvPr id="66" name="图片 9">
            <a:extLst>
              <a:ext uri="{FF2B5EF4-FFF2-40B4-BE49-F238E27FC236}">
                <a16:creationId xmlns:a16="http://schemas.microsoft.com/office/drawing/2014/main" id="{71336A42-BEB6-4E9B-B557-0A961813B129}"/>
              </a:ext>
            </a:extLst>
          </p:cNvPr>
          <p:cNvPicPr>
            <a:picLocks noChangeAspect="1"/>
          </p:cNvPicPr>
          <p:nvPr/>
        </p:nvPicPr>
        <p:blipFill>
          <a:blip r:embed="rId32"/>
          <a:stretch>
            <a:fillRect/>
          </a:stretch>
        </p:blipFill>
        <p:spPr>
          <a:xfrm>
            <a:off x="4832350" y="1831698"/>
            <a:ext cx="648005" cy="602562"/>
          </a:xfrm>
          <a:prstGeom prst="rect">
            <a:avLst/>
          </a:prstGeom>
        </p:spPr>
      </p:pic>
      <p:pic>
        <p:nvPicPr>
          <p:cNvPr id="67" name="图片 10">
            <a:extLst>
              <a:ext uri="{FF2B5EF4-FFF2-40B4-BE49-F238E27FC236}">
                <a16:creationId xmlns:a16="http://schemas.microsoft.com/office/drawing/2014/main" id="{A37BFC20-15E0-4B15-BD59-9CE0DE8B1550}"/>
              </a:ext>
            </a:extLst>
          </p:cNvPr>
          <p:cNvPicPr>
            <a:picLocks noChangeAspect="1"/>
          </p:cNvPicPr>
          <p:nvPr/>
        </p:nvPicPr>
        <p:blipFill>
          <a:blip r:embed="rId33"/>
          <a:stretch>
            <a:fillRect/>
          </a:stretch>
        </p:blipFill>
        <p:spPr>
          <a:xfrm>
            <a:off x="5881370" y="4828540"/>
            <a:ext cx="630005" cy="630005"/>
          </a:xfrm>
          <a:prstGeom prst="rect">
            <a:avLst/>
          </a:prstGeom>
        </p:spPr>
      </p:pic>
      <p:pic>
        <p:nvPicPr>
          <p:cNvPr id="68" name="图片 11">
            <a:extLst>
              <a:ext uri="{FF2B5EF4-FFF2-40B4-BE49-F238E27FC236}">
                <a16:creationId xmlns:a16="http://schemas.microsoft.com/office/drawing/2014/main" id="{2B1F8E1A-E446-4F81-899C-657292E423D9}"/>
              </a:ext>
            </a:extLst>
          </p:cNvPr>
          <p:cNvPicPr>
            <a:picLocks noChangeAspect="1"/>
          </p:cNvPicPr>
          <p:nvPr/>
        </p:nvPicPr>
        <p:blipFill>
          <a:blip r:embed="rId34"/>
          <a:stretch>
            <a:fillRect/>
          </a:stretch>
        </p:blipFill>
        <p:spPr>
          <a:xfrm>
            <a:off x="6726555" y="1786255"/>
            <a:ext cx="648005" cy="648005"/>
          </a:xfrm>
          <a:prstGeom prst="rect">
            <a:avLst/>
          </a:prstGeom>
        </p:spPr>
      </p:pic>
      <p:pic>
        <p:nvPicPr>
          <p:cNvPr id="69" name="图片 13">
            <a:extLst>
              <a:ext uri="{FF2B5EF4-FFF2-40B4-BE49-F238E27FC236}">
                <a16:creationId xmlns:a16="http://schemas.microsoft.com/office/drawing/2014/main" id="{EEAA1F5B-D654-46CC-9CAC-83B39475BA5E}"/>
              </a:ext>
            </a:extLst>
          </p:cNvPr>
          <p:cNvPicPr>
            <a:picLocks noChangeAspect="1"/>
          </p:cNvPicPr>
          <p:nvPr/>
        </p:nvPicPr>
        <p:blipFill>
          <a:blip r:embed="rId35"/>
          <a:stretch>
            <a:fillRect/>
          </a:stretch>
        </p:blipFill>
        <p:spPr>
          <a:xfrm>
            <a:off x="8803005" y="1786255"/>
            <a:ext cx="648005" cy="648005"/>
          </a:xfrm>
          <a:prstGeom prst="rect">
            <a:avLst/>
          </a:prstGeom>
        </p:spPr>
      </p:pic>
      <p:pic>
        <p:nvPicPr>
          <p:cNvPr id="70" name="图片 15">
            <a:extLst>
              <a:ext uri="{FF2B5EF4-FFF2-40B4-BE49-F238E27FC236}">
                <a16:creationId xmlns:a16="http://schemas.microsoft.com/office/drawing/2014/main" id="{72415E11-4B45-4B88-8F87-187D0AA10B88}"/>
              </a:ext>
            </a:extLst>
          </p:cNvPr>
          <p:cNvPicPr>
            <a:picLocks noChangeAspect="1"/>
          </p:cNvPicPr>
          <p:nvPr/>
        </p:nvPicPr>
        <p:blipFill>
          <a:blip r:embed="rId36"/>
          <a:stretch>
            <a:fillRect/>
          </a:stretch>
        </p:blipFill>
        <p:spPr>
          <a:xfrm>
            <a:off x="7904480" y="4872990"/>
            <a:ext cx="648005" cy="648005"/>
          </a:xfrm>
          <a:prstGeom prst="rect">
            <a:avLst/>
          </a:prstGeom>
        </p:spPr>
      </p:pic>
      <p:pic>
        <p:nvPicPr>
          <p:cNvPr id="71" name="图片 26">
            <a:extLst>
              <a:ext uri="{FF2B5EF4-FFF2-40B4-BE49-F238E27FC236}">
                <a16:creationId xmlns:a16="http://schemas.microsoft.com/office/drawing/2014/main" id="{E074BF18-E7E7-4643-97AC-942F7B5481F7}"/>
              </a:ext>
            </a:extLst>
          </p:cNvPr>
          <p:cNvPicPr>
            <a:picLocks noChangeAspect="1"/>
          </p:cNvPicPr>
          <p:nvPr/>
        </p:nvPicPr>
        <p:blipFill>
          <a:blip r:embed="rId37"/>
          <a:stretch>
            <a:fillRect/>
          </a:stretch>
        </p:blipFill>
        <p:spPr>
          <a:xfrm>
            <a:off x="9958705" y="4828540"/>
            <a:ext cx="648005" cy="648005"/>
          </a:xfrm>
          <a:prstGeom prst="rect">
            <a:avLst/>
          </a:prstGeom>
        </p:spPr>
      </p:pic>
      <p:pic>
        <p:nvPicPr>
          <p:cNvPr id="72" name="图片 4">
            <a:extLst>
              <a:ext uri="{FF2B5EF4-FFF2-40B4-BE49-F238E27FC236}">
                <a16:creationId xmlns:a16="http://schemas.microsoft.com/office/drawing/2014/main" id="{CBF25FAC-FD04-434F-88C0-92150242FD70}"/>
              </a:ext>
            </a:extLst>
          </p:cNvPr>
          <p:cNvPicPr>
            <a:picLocks noChangeAspect="1"/>
          </p:cNvPicPr>
          <p:nvPr/>
        </p:nvPicPr>
        <p:blipFill>
          <a:blip r:embed="rId29"/>
          <a:stretch>
            <a:fillRect/>
          </a:stretch>
        </p:blipFill>
        <p:spPr>
          <a:xfrm>
            <a:off x="1701165" y="4846540"/>
            <a:ext cx="630005" cy="630005"/>
          </a:xfrm>
          <a:prstGeom prst="rect">
            <a:avLst/>
          </a:prstGeom>
        </p:spPr>
      </p:pic>
      <p:pic>
        <p:nvPicPr>
          <p:cNvPr id="73" name="图片 27">
            <a:extLst>
              <a:ext uri="{FF2B5EF4-FFF2-40B4-BE49-F238E27FC236}">
                <a16:creationId xmlns:a16="http://schemas.microsoft.com/office/drawing/2014/main" id="{4AC072DA-E134-42E0-88E4-1A7FDFE301B2}"/>
              </a:ext>
            </a:extLst>
          </p:cNvPr>
          <p:cNvPicPr>
            <a:picLocks noChangeAspect="1"/>
          </p:cNvPicPr>
          <p:nvPr/>
        </p:nvPicPr>
        <p:blipFill>
          <a:blip r:embed="rId31"/>
          <a:stretch>
            <a:fillRect/>
          </a:stretch>
        </p:blipFill>
        <p:spPr>
          <a:xfrm>
            <a:off x="3763010" y="4854484"/>
            <a:ext cx="648005" cy="622061"/>
          </a:xfrm>
          <a:prstGeom prst="rect">
            <a:avLst/>
          </a:prstGeom>
        </p:spPr>
      </p:pic>
      <p:pic>
        <p:nvPicPr>
          <p:cNvPr id="74" name="图片 28">
            <a:extLst>
              <a:ext uri="{FF2B5EF4-FFF2-40B4-BE49-F238E27FC236}">
                <a16:creationId xmlns:a16="http://schemas.microsoft.com/office/drawing/2014/main" id="{E4A86077-8A38-4702-8E5E-921EB5B88851}"/>
              </a:ext>
            </a:extLst>
          </p:cNvPr>
          <p:cNvPicPr>
            <a:picLocks noChangeAspect="1"/>
          </p:cNvPicPr>
          <p:nvPr/>
        </p:nvPicPr>
        <p:blipFill>
          <a:blip r:embed="rId33"/>
          <a:stretch>
            <a:fillRect/>
          </a:stretch>
        </p:blipFill>
        <p:spPr>
          <a:xfrm>
            <a:off x="5909310" y="4846540"/>
            <a:ext cx="630005" cy="630005"/>
          </a:xfrm>
          <a:prstGeom prst="rect">
            <a:avLst/>
          </a:prstGeom>
        </p:spPr>
      </p:pic>
      <p:pic>
        <p:nvPicPr>
          <p:cNvPr id="75" name="图片 30">
            <a:extLst>
              <a:ext uri="{FF2B5EF4-FFF2-40B4-BE49-F238E27FC236}">
                <a16:creationId xmlns:a16="http://schemas.microsoft.com/office/drawing/2014/main" id="{BD5A8495-CF6C-45C8-8F8D-324D16D73E8C}"/>
              </a:ext>
            </a:extLst>
          </p:cNvPr>
          <p:cNvPicPr>
            <a:picLocks noChangeAspect="1"/>
          </p:cNvPicPr>
          <p:nvPr/>
        </p:nvPicPr>
        <p:blipFill>
          <a:blip r:embed="rId36"/>
          <a:stretch>
            <a:fillRect/>
          </a:stretch>
        </p:blipFill>
        <p:spPr>
          <a:xfrm>
            <a:off x="7932420" y="4828540"/>
            <a:ext cx="648005" cy="648005"/>
          </a:xfrm>
          <a:prstGeom prst="rect">
            <a:avLst/>
          </a:prstGeom>
        </p:spPr>
      </p:pic>
    </p:spTree>
    <p:extLst>
      <p:ext uri="{BB962C8B-B14F-4D97-AF65-F5344CB8AC3E}">
        <p14:creationId xmlns:p14="http://schemas.microsoft.com/office/powerpoint/2010/main" val="1815332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矩形 95">
            <a:extLst>
              <a:ext uri="{FF2B5EF4-FFF2-40B4-BE49-F238E27FC236}">
                <a16:creationId xmlns:a16="http://schemas.microsoft.com/office/drawing/2014/main" id="{A29EC80B-03F6-4ED8-8C32-A7AE143462EE}"/>
              </a:ext>
            </a:extLst>
          </p:cNvPr>
          <p:cNvSpPr/>
          <p:nvPr/>
        </p:nvSpPr>
        <p:spPr>
          <a:xfrm>
            <a:off x="210830" y="1952942"/>
            <a:ext cx="5125085" cy="2979983"/>
          </a:xfrm>
          <a:prstGeom prst="rect">
            <a:avLst/>
          </a:prstGeom>
        </p:spPr>
        <p:txBody>
          <a:bodyPr wrap="square">
            <a:spAutoFit/>
          </a:bodyPr>
          <a:lstStyle/>
          <a:p>
            <a:pPr marL="285750" indent="-285750">
              <a:lnSpc>
                <a:spcPts val="2400"/>
              </a:lnSpc>
              <a:spcBef>
                <a:spcPts val="0"/>
              </a:spcBef>
              <a:spcAft>
                <a:spcPts val="0"/>
              </a:spcAft>
              <a:buFont typeface="Wingdings" panose="05000000000000000000" charset="0"/>
              <a:buChar char="Ø"/>
            </a:pPr>
            <a:r>
              <a:rPr sz="1600" b="1" i="0" dirty="0">
                <a:solidFill>
                  <a:srgbClr val="FF0000"/>
                </a:solidFill>
                <a:latin typeface="Meiryo UI" panose="020B0604030504040204" pitchFamily="50" charset="-128"/>
                <a:ea typeface="Meiryo UI" panose="020B0604030504040204" pitchFamily="50" charset="-128"/>
                <a:cs typeface="微软雅黑" panose="020B0503020204020204" pitchFamily="34" charset="-122"/>
                <a:sym typeface="+mn-ea"/>
              </a:rPr>
              <a:t>2Dグラフィカルモデルエディター</a:t>
            </a:r>
            <a:r>
              <a:rPr lang="ja-JP" altLang="en-US" sz="1600" b="1" i="0" dirty="0">
                <a:solidFill>
                  <a:srgbClr val="FF0000"/>
                </a:solidFill>
                <a:latin typeface="Meiryo UI" panose="020B0604030504040204" pitchFamily="50" charset="-128"/>
                <a:ea typeface="Meiryo UI" panose="020B0604030504040204" pitchFamily="50" charset="-128"/>
                <a:cs typeface="微软雅黑" panose="020B0503020204020204" pitchFamily="34" charset="-122"/>
                <a:sym typeface="+mn-ea"/>
              </a:rPr>
              <a:t>の</a:t>
            </a:r>
            <a:r>
              <a:rPr sz="1600" b="1" i="0" dirty="0" err="1">
                <a:solidFill>
                  <a:srgbClr val="FF0000"/>
                </a:solidFill>
                <a:latin typeface="Meiryo UI" panose="020B0604030504040204" pitchFamily="50" charset="-128"/>
                <a:ea typeface="Meiryo UI" panose="020B0604030504040204" pitchFamily="50" charset="-128"/>
                <a:cs typeface="微软雅黑" panose="020B0503020204020204" pitchFamily="34" charset="-122"/>
                <a:sym typeface="+mn-ea"/>
              </a:rPr>
              <a:t>提供</a:t>
            </a:r>
            <a:endParaRPr sz="1600" b="1" i="0" dirty="0">
              <a:solidFill>
                <a:srgbClr val="FF0000"/>
              </a:solidFill>
              <a:latin typeface="Meiryo UI" panose="020B0604030504040204" pitchFamily="50" charset="-128"/>
              <a:ea typeface="Meiryo UI" panose="020B0604030504040204" pitchFamily="50" charset="-128"/>
              <a:cs typeface="微软雅黑" panose="020B0503020204020204" pitchFamily="34" charset="-122"/>
              <a:sym typeface="+mn-ea"/>
            </a:endParaRPr>
          </a:p>
          <a:p>
            <a:pPr marL="800100" lvl="1" indent="-342900">
              <a:lnSpc>
                <a:spcPts val="2400"/>
              </a:lnSpc>
              <a:spcBef>
                <a:spcPts val="0"/>
              </a:spcBef>
              <a:spcAft>
                <a:spcPts val="0"/>
              </a:spcAft>
              <a:buFont typeface="+mj-ea"/>
              <a:buAutoNum type="circleNumDbPlain"/>
            </a:pPr>
            <a:r>
              <a:rPr sz="1000" i="0" dirty="0">
                <a:latin typeface="Meiryo UI" panose="020B0604030504040204" pitchFamily="50" charset="-128"/>
                <a:ea typeface="Meiryo UI" panose="020B0604030504040204" pitchFamily="50" charset="-128"/>
              </a:rPr>
              <a:t>16</a:t>
            </a:r>
            <a:r>
              <a:rPr lang="ja-JP" altLang="en-US" sz="1000" i="0" dirty="0">
                <a:latin typeface="Meiryo UI" panose="020B0604030504040204" pitchFamily="50" charset="-128"/>
                <a:ea typeface="Meiryo UI" panose="020B0604030504040204" pitchFamily="50" charset="-128"/>
              </a:rPr>
              <a:t>の</a:t>
            </a:r>
            <a:r>
              <a:rPr sz="1000" i="0" dirty="0" err="1">
                <a:latin typeface="Meiryo UI" panose="020B0604030504040204" pitchFamily="50" charset="-128"/>
                <a:ea typeface="Meiryo UI" panose="020B0604030504040204" pitchFamily="50" charset="-128"/>
              </a:rPr>
              <a:t>基本</a:t>
            </a:r>
            <a:r>
              <a:rPr lang="ja-JP" altLang="en-US" sz="1000" i="0" dirty="0">
                <a:latin typeface="Meiryo UI" panose="020B0604030504040204" pitchFamily="50" charset="-128"/>
                <a:ea typeface="Meiryo UI" panose="020B0604030504040204" pitchFamily="50" charset="-128"/>
              </a:rPr>
              <a:t>図形と各</a:t>
            </a:r>
            <a:r>
              <a:rPr sz="1000" i="0" dirty="0">
                <a:latin typeface="Meiryo UI" panose="020B0604030504040204" pitchFamily="50" charset="-128"/>
                <a:ea typeface="Meiryo UI" panose="020B0604030504040204" pitchFamily="50" charset="-128"/>
              </a:rPr>
              <a:t>業界の3000以上の機器グラフィックス</a:t>
            </a:r>
            <a:r>
              <a:rPr lang="ja-JP" sz="1000" i="0" dirty="0">
                <a:latin typeface="Meiryo UI" panose="020B0604030504040204" pitchFamily="50" charset="-128"/>
                <a:ea typeface="Meiryo UI" panose="020B0604030504040204" pitchFamily="50" charset="-128"/>
              </a:rPr>
              <a:t>を</a:t>
            </a:r>
            <a:r>
              <a:rPr lang="ja-JP" altLang="en-US" sz="1000" i="0" dirty="0">
                <a:latin typeface="Meiryo UI" panose="020B0604030504040204" pitchFamily="50" charset="-128"/>
                <a:ea typeface="Meiryo UI" panose="020B0604030504040204" pitchFamily="50" charset="-128"/>
              </a:rPr>
              <a:t>搭載</a:t>
            </a:r>
            <a:r>
              <a:rPr sz="1000" i="0" dirty="0">
                <a:latin typeface="Meiryo UI" panose="020B0604030504040204" pitchFamily="50" charset="-128"/>
                <a:ea typeface="Meiryo UI" panose="020B0604030504040204" pitchFamily="50" charset="-128"/>
              </a:rPr>
              <a:t>。</a:t>
            </a:r>
            <a:r>
              <a:rPr lang="ja-JP" altLang="en-US" sz="1000" i="0" dirty="0">
                <a:latin typeface="Meiryo UI" panose="020B0604030504040204" pitchFamily="50" charset="-128"/>
                <a:ea typeface="Meiryo UI" panose="020B0604030504040204" pitchFamily="50" charset="-128"/>
              </a:rPr>
              <a:t>設備図</a:t>
            </a:r>
            <a:r>
              <a:rPr sz="1000" i="0" dirty="0" err="1">
                <a:latin typeface="Meiryo UI" panose="020B0604030504040204" pitchFamily="50" charset="-128"/>
                <a:ea typeface="Meiryo UI" panose="020B0604030504040204" pitchFamily="50" charset="-128"/>
              </a:rPr>
              <a:t>を個別に</a:t>
            </a:r>
            <a:r>
              <a:rPr lang="ja-JP" altLang="en-US" sz="1000" i="0" dirty="0">
                <a:latin typeface="Meiryo UI" panose="020B0604030504040204" pitchFamily="50" charset="-128"/>
                <a:ea typeface="Meiryo UI" panose="020B0604030504040204" pitchFamily="50" charset="-128"/>
              </a:rPr>
              <a:t>作図</a:t>
            </a:r>
            <a:r>
              <a:rPr lang="ja-JP" sz="1000" i="0" dirty="0">
                <a:latin typeface="Meiryo UI" panose="020B0604030504040204" pitchFamily="50" charset="-128"/>
                <a:ea typeface="Meiryo UI" panose="020B0604030504040204" pitchFamily="50" charset="-128"/>
              </a:rPr>
              <a:t>可能</a:t>
            </a:r>
            <a:r>
              <a:rPr sz="1000" i="0" dirty="0">
                <a:latin typeface="Meiryo UI" panose="020B0604030504040204" pitchFamily="50" charset="-128"/>
                <a:ea typeface="Meiryo UI" panose="020B0604030504040204" pitchFamily="50" charset="-128"/>
              </a:rPr>
              <a:t>。</a:t>
            </a:r>
            <a:endParaRPr lang="en-US" altLang="zh-CN" sz="1000" i="0" dirty="0">
              <a:latin typeface="Meiryo UI" panose="020B0604030504040204" pitchFamily="50" charset="-128"/>
              <a:ea typeface="Meiryo UI" panose="020B0604030504040204" pitchFamily="50" charset="-128"/>
            </a:endParaRPr>
          </a:p>
          <a:p>
            <a:pPr marL="800100" lvl="1" indent="-342900">
              <a:lnSpc>
                <a:spcPts val="2400"/>
              </a:lnSpc>
              <a:spcBef>
                <a:spcPts val="0"/>
              </a:spcBef>
              <a:spcAft>
                <a:spcPts val="0"/>
              </a:spcAft>
              <a:buFont typeface="+mj-ea"/>
              <a:buAutoNum type="circleNumDbPlain"/>
            </a:pPr>
            <a:r>
              <a:rPr sz="1000" i="0" dirty="0">
                <a:latin typeface="Meiryo UI" panose="020B0604030504040204" pitchFamily="50" charset="-128"/>
                <a:ea typeface="Meiryo UI" panose="020B0604030504040204" pitchFamily="50" charset="-128"/>
              </a:rPr>
              <a:t>SVGベクター（AIソフト等エクスポート）インポートをサポートし </a:t>
            </a:r>
            <a:r>
              <a:rPr sz="1000" i="0" dirty="0" err="1">
                <a:latin typeface="Meiryo UI" panose="020B0604030504040204" pitchFamily="50" charset="-128"/>
                <a:ea typeface="Meiryo UI" panose="020B0604030504040204" pitchFamily="50" charset="-128"/>
              </a:rPr>
              <a:t>無段階ズーム</a:t>
            </a:r>
            <a:r>
              <a:rPr lang="ja-JP" sz="1000" i="0" dirty="0">
                <a:latin typeface="Meiryo UI" panose="020B0604030504040204" pitchFamily="50" charset="-128"/>
                <a:ea typeface="Meiryo UI" panose="020B0604030504040204" pitchFamily="50" charset="-128"/>
              </a:rPr>
              <a:t>可能</a:t>
            </a:r>
            <a:r>
              <a:rPr lang="ja-JP" altLang="en-US" sz="1000" i="0" dirty="0">
                <a:latin typeface="Meiryo UI" panose="020B0604030504040204" pitchFamily="50" charset="-128"/>
                <a:ea typeface="Meiryo UI" panose="020B0604030504040204" pitchFamily="50" charset="-128"/>
              </a:rPr>
              <a:t>。</a:t>
            </a:r>
            <a:endParaRPr lang="en-US" altLang="zh-CN" sz="1000" i="0" dirty="0">
              <a:latin typeface="Meiryo UI" panose="020B0604030504040204" pitchFamily="50" charset="-128"/>
              <a:ea typeface="Meiryo UI" panose="020B0604030504040204" pitchFamily="50" charset="-128"/>
            </a:endParaRPr>
          </a:p>
          <a:p>
            <a:pPr marL="800100" lvl="1" indent="-342900" algn="l">
              <a:lnSpc>
                <a:spcPts val="2400"/>
              </a:lnSpc>
              <a:spcBef>
                <a:spcPts val="0"/>
              </a:spcBef>
              <a:spcAft>
                <a:spcPts val="0"/>
              </a:spcAft>
              <a:buClrTx/>
              <a:buSzTx/>
              <a:buFont typeface="+mj-ea"/>
              <a:buAutoNum type="circleNumDbPlain"/>
            </a:pPr>
            <a:r>
              <a:rPr sz="1000" i="0" dirty="0" err="1">
                <a:solidFill>
                  <a:schemeClr val="tx1"/>
                </a:solidFill>
                <a:latin typeface="Meiryo UI" panose="020B0604030504040204" pitchFamily="50" charset="-128"/>
                <a:ea typeface="Meiryo UI" panose="020B0604030504040204" pitchFamily="50" charset="-128"/>
              </a:rPr>
              <a:t>CAD図面のインポートとエンジニアリング設計図面の迅速な再利用をサポート</a:t>
            </a:r>
            <a:r>
              <a:rPr lang="ja-JP" altLang="en-US" sz="1000" i="0" dirty="0">
                <a:solidFill>
                  <a:schemeClr val="tx1"/>
                </a:solidFill>
                <a:latin typeface="Meiryo UI" panose="020B0604030504040204" pitchFamily="50" charset="-128"/>
                <a:ea typeface="Meiryo UI" panose="020B0604030504040204" pitchFamily="50" charset="-128"/>
              </a:rPr>
              <a:t>。</a:t>
            </a:r>
            <a:endParaRPr sz="1000" i="0" dirty="0">
              <a:latin typeface="Meiryo UI" panose="020B0604030504040204" pitchFamily="50" charset="-128"/>
              <a:ea typeface="Meiryo UI" panose="020B0604030504040204" pitchFamily="50" charset="-128"/>
            </a:endParaRPr>
          </a:p>
          <a:p>
            <a:pPr marL="285750" indent="-285750">
              <a:lnSpc>
                <a:spcPts val="2400"/>
              </a:lnSpc>
              <a:spcBef>
                <a:spcPts val="600"/>
              </a:spcBef>
              <a:spcAft>
                <a:spcPts val="0"/>
              </a:spcAft>
              <a:buFont typeface="Wingdings" panose="05000000000000000000" charset="0"/>
              <a:buChar char="Ø"/>
            </a:pPr>
            <a:r>
              <a:rPr sz="1600" b="1" i="0" dirty="0">
                <a:solidFill>
                  <a:srgbClr val="FF0000"/>
                </a:solidFill>
                <a:latin typeface="Meiryo UI" panose="020B0604030504040204" pitchFamily="50" charset="-128"/>
                <a:ea typeface="Meiryo UI" panose="020B0604030504040204" pitchFamily="50" charset="-128"/>
              </a:rPr>
              <a:t>28種類のアニメーション</a:t>
            </a:r>
            <a:r>
              <a:rPr lang="ja-JP" altLang="en-US" sz="1600" b="1" i="0" dirty="0">
                <a:solidFill>
                  <a:srgbClr val="FF0000"/>
                </a:solidFill>
                <a:latin typeface="Meiryo UI" panose="020B0604030504040204" pitchFamily="50" charset="-128"/>
                <a:ea typeface="Meiryo UI" panose="020B0604030504040204" pitchFamily="50" charset="-128"/>
              </a:rPr>
              <a:t>作成</a:t>
            </a:r>
            <a:r>
              <a:rPr sz="1600" b="1" i="0" dirty="0">
                <a:solidFill>
                  <a:srgbClr val="FF0000"/>
                </a:solidFill>
                <a:latin typeface="Meiryo UI" panose="020B0604030504040204" pitchFamily="50" charset="-128"/>
                <a:ea typeface="Meiryo UI" panose="020B0604030504040204" pitchFamily="50" charset="-128"/>
              </a:rPr>
              <a:t>、</a:t>
            </a:r>
            <a:r>
              <a:rPr lang="ja-JP" altLang="en-US" sz="1600" b="1" i="0" dirty="0">
                <a:solidFill>
                  <a:srgbClr val="FF0000"/>
                </a:solidFill>
                <a:latin typeface="Meiryo UI" panose="020B0604030504040204" pitchFamily="50" charset="-128"/>
                <a:ea typeface="Meiryo UI" panose="020B0604030504040204" pitchFamily="50" charset="-128"/>
              </a:rPr>
              <a:t>究極の</a:t>
            </a:r>
            <a:r>
              <a:rPr sz="1600" b="1" i="0" dirty="0" err="1">
                <a:solidFill>
                  <a:srgbClr val="FF0000"/>
                </a:solidFill>
                <a:latin typeface="Meiryo UI" panose="020B0604030504040204" pitchFamily="50" charset="-128"/>
                <a:ea typeface="Meiryo UI" panose="020B0604030504040204" pitchFamily="50" charset="-128"/>
              </a:rPr>
              <a:t>シンプル</a:t>
            </a:r>
            <a:r>
              <a:rPr lang="ja-JP" altLang="en-US" sz="1600" b="1" i="0" dirty="0">
                <a:solidFill>
                  <a:srgbClr val="FF0000"/>
                </a:solidFill>
                <a:latin typeface="Meiryo UI" panose="020B0604030504040204" pitchFamily="50" charset="-128"/>
                <a:ea typeface="Meiryo UI" panose="020B0604030504040204" pitchFamily="50" charset="-128"/>
              </a:rPr>
              <a:t>コンフィグレーション</a:t>
            </a:r>
            <a:endParaRPr sz="1600" b="1" i="0" dirty="0">
              <a:solidFill>
                <a:srgbClr val="FF0000"/>
              </a:solidFill>
              <a:latin typeface="Meiryo UI" panose="020B0604030504040204" pitchFamily="50" charset="-128"/>
              <a:ea typeface="Meiryo UI" panose="020B0604030504040204" pitchFamily="50" charset="-128"/>
            </a:endParaRPr>
          </a:p>
          <a:p>
            <a:pPr indent="0">
              <a:lnSpc>
                <a:spcPts val="2400"/>
              </a:lnSpc>
              <a:spcBef>
                <a:spcPts val="600"/>
              </a:spcBef>
              <a:spcAft>
                <a:spcPts val="0"/>
              </a:spcAft>
              <a:buFont typeface="Wingdings" panose="05000000000000000000" charset="0"/>
              <a:buNone/>
            </a:pPr>
            <a:r>
              <a:rPr lang="zh-CN" altLang="en-US" sz="1600" i="0" dirty="0">
                <a:latin typeface="Meiryo UI" panose="020B0604030504040204" pitchFamily="50" charset="-128"/>
                <a:ea typeface="Meiryo UI" panose="020B0604030504040204" pitchFamily="50" charset="-128"/>
              </a:rPr>
              <a:t>        </a:t>
            </a:r>
            <a:r>
              <a:rPr lang="ja-JP" altLang="en-US" sz="1600" i="0" dirty="0">
                <a:latin typeface="Meiryo UI" panose="020B0604030504040204" pitchFamily="50" charset="-128"/>
                <a:ea typeface="Meiryo UI" panose="020B0604030504040204" pitchFamily="50" charset="-128"/>
              </a:rPr>
              <a:t>様々な</a:t>
            </a:r>
            <a:r>
              <a:rPr lang="zh-CN" altLang="en-US" sz="1600" i="0" dirty="0">
                <a:latin typeface="Meiryo UI" panose="020B0604030504040204" pitchFamily="50" charset="-128"/>
                <a:ea typeface="Meiryo UI" panose="020B0604030504040204" pitchFamily="50" charset="-128"/>
              </a:rPr>
              <a:t>形式の表示効果に対応</a:t>
            </a:r>
          </a:p>
        </p:txBody>
      </p:sp>
      <p:pic>
        <p:nvPicPr>
          <p:cNvPr id="77" name="图片 3">
            <a:extLst>
              <a:ext uri="{FF2B5EF4-FFF2-40B4-BE49-F238E27FC236}">
                <a16:creationId xmlns:a16="http://schemas.microsoft.com/office/drawing/2014/main" id="{6CEA9613-CB8E-417C-BF89-034DB4CD90C5}"/>
              </a:ext>
            </a:extLst>
          </p:cNvPr>
          <p:cNvPicPr>
            <a:picLocks noChangeAspect="1"/>
          </p:cNvPicPr>
          <p:nvPr/>
        </p:nvPicPr>
        <p:blipFill>
          <a:blip r:embed="rId2"/>
          <a:stretch>
            <a:fillRect/>
          </a:stretch>
        </p:blipFill>
        <p:spPr>
          <a:xfrm>
            <a:off x="5375920" y="1665922"/>
            <a:ext cx="6004560" cy="3526155"/>
          </a:xfrm>
          <a:prstGeom prst="rect">
            <a:avLst/>
          </a:prstGeom>
        </p:spPr>
      </p:pic>
      <p:sp>
        <p:nvSpPr>
          <p:cNvPr id="2" name="文本框 14">
            <a:extLst>
              <a:ext uri="{FF2B5EF4-FFF2-40B4-BE49-F238E27FC236}">
                <a16:creationId xmlns:a16="http://schemas.microsoft.com/office/drawing/2014/main" id="{1A32D601-62C7-4716-BF10-8326F70F3FE8}"/>
              </a:ext>
            </a:extLst>
          </p:cNvPr>
          <p:cNvSpPr txBox="1"/>
          <p:nvPr/>
        </p:nvSpPr>
        <p:spPr>
          <a:xfrm>
            <a:off x="0" y="0"/>
            <a:ext cx="2318665" cy="692696"/>
          </a:xfrm>
          <a:prstGeom prst="rect">
            <a:avLst/>
          </a:prstGeom>
          <a:noFill/>
        </p:spPr>
        <p:txBody>
          <a:bodyPr wrap="square" rtlCol="0" anchor="ctr" anchorCtr="0">
            <a:noAutofit/>
          </a:bodyPr>
          <a:lstStyle/>
          <a:p>
            <a:pPr algn="ctr"/>
            <a:r>
              <a:rPr lang="en-US" altLang="ja-JP" sz="2000" b="1" i="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2D</a:t>
            </a:r>
            <a:r>
              <a:rPr lang="ja-JP" altLang="en-US" sz="2000" b="1" i="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設備図</a:t>
            </a:r>
            <a:endParaRPr lang="en-US" altLang="zh-CN" sz="2000" b="1" i="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テキスト ボックス 2">
            <a:extLst>
              <a:ext uri="{FF2B5EF4-FFF2-40B4-BE49-F238E27FC236}">
                <a16:creationId xmlns:a16="http://schemas.microsoft.com/office/drawing/2014/main" id="{F2D2B120-3DE2-4BBB-AB60-6497A09A33D7}"/>
              </a:ext>
            </a:extLst>
          </p:cNvPr>
          <p:cNvSpPr txBox="1"/>
          <p:nvPr/>
        </p:nvSpPr>
        <p:spPr>
          <a:xfrm>
            <a:off x="5582418" y="1715660"/>
            <a:ext cx="792088" cy="72008"/>
          </a:xfrm>
          <a:prstGeom prst="rect">
            <a:avLst/>
          </a:prstGeom>
          <a:solidFill>
            <a:schemeClr val="bg1"/>
          </a:solidFill>
        </p:spPr>
        <p:txBody>
          <a:bodyPr wrap="square" lIns="0" tIns="0" rIns="0" bIns="0" rtlCol="0" anchor="ctr" anchorCtr="0">
            <a:noAutofit/>
          </a:bodyPr>
          <a:lstStyle/>
          <a:p>
            <a:r>
              <a:rPr kumimoji="1" lang="en-US" altLang="ja-JP" sz="600" i="0" dirty="0" err="1">
                <a:solidFill>
                  <a:schemeClr val="tx1">
                    <a:lumMod val="65000"/>
                    <a:lumOff val="35000"/>
                  </a:schemeClr>
                </a:solidFill>
              </a:rPr>
              <a:t>PcVuePortal</a:t>
            </a:r>
            <a:endParaRPr kumimoji="1" lang="ja-JP" altLang="en-US" sz="600" i="0" dirty="0">
              <a:solidFill>
                <a:schemeClr val="tx1">
                  <a:lumMod val="65000"/>
                  <a:lumOff val="35000"/>
                </a:schemeClr>
              </a:solidFill>
            </a:endParaRPr>
          </a:p>
        </p:txBody>
      </p:sp>
    </p:spTree>
    <p:extLst>
      <p:ext uri="{BB962C8B-B14F-4D97-AF65-F5344CB8AC3E}">
        <p14:creationId xmlns:p14="http://schemas.microsoft.com/office/powerpoint/2010/main" val="8369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0">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0">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0">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4">
            <a:extLst>
              <a:ext uri="{FF2B5EF4-FFF2-40B4-BE49-F238E27FC236}">
                <a16:creationId xmlns:a16="http://schemas.microsoft.com/office/drawing/2014/main" id="{1A32D601-62C7-4716-BF10-8326F70F3FE8}"/>
              </a:ext>
            </a:extLst>
          </p:cNvPr>
          <p:cNvSpPr txBox="1"/>
          <p:nvPr/>
        </p:nvSpPr>
        <p:spPr>
          <a:xfrm>
            <a:off x="0" y="0"/>
            <a:ext cx="2318665" cy="692696"/>
          </a:xfrm>
          <a:prstGeom prst="rect">
            <a:avLst/>
          </a:prstGeom>
          <a:noFill/>
        </p:spPr>
        <p:txBody>
          <a:bodyPr wrap="square" rtlCol="0" anchor="ctr" anchorCtr="0">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ja-JP" sz="2000" b="1" i="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3</a:t>
            </a:r>
            <a:r>
              <a:rPr kumimoji="0" lang="en-US" altLang="ja-JP"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D</a:t>
            </a:r>
            <a:r>
              <a:rPr kumimoji="0" lang="ja-JP"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設備図</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6" name="组合 12">
            <a:extLst>
              <a:ext uri="{FF2B5EF4-FFF2-40B4-BE49-F238E27FC236}">
                <a16:creationId xmlns:a16="http://schemas.microsoft.com/office/drawing/2014/main" id="{69B94994-D3D2-49DC-A173-2E41AEFA52EF}"/>
              </a:ext>
            </a:extLst>
          </p:cNvPr>
          <p:cNvGrpSpPr/>
          <p:nvPr/>
        </p:nvGrpSpPr>
        <p:grpSpPr>
          <a:xfrm>
            <a:off x="421005" y="1798955"/>
            <a:ext cx="5319772" cy="4003040"/>
            <a:chOff x="1834" y="2451"/>
            <a:chExt cx="8134" cy="6304"/>
          </a:xfrm>
        </p:grpSpPr>
        <p:sp>
          <p:nvSpPr>
            <p:cNvPr id="7" name="文本框 4">
              <a:extLst>
                <a:ext uri="{FF2B5EF4-FFF2-40B4-BE49-F238E27FC236}">
                  <a16:creationId xmlns:a16="http://schemas.microsoft.com/office/drawing/2014/main" id="{802FA3CE-618C-44C5-8C61-F59E9A2BAD61}"/>
                </a:ext>
              </a:extLst>
            </p:cNvPr>
            <p:cNvSpPr txBox="1"/>
            <p:nvPr/>
          </p:nvSpPr>
          <p:spPr>
            <a:xfrm>
              <a:off x="1834" y="2451"/>
              <a:ext cx="4616" cy="628"/>
            </a:xfrm>
            <a:prstGeom prst="rect">
              <a:avLst/>
            </a:prstGeom>
            <a:noFill/>
          </p:spPr>
          <p:txBody>
            <a:bodyPr wrap="square" rtlCol="0" anchor="t">
              <a:spAutoFit/>
            </a:bodyPr>
            <a:lstStyle/>
            <a:p>
              <a:pPr marL="285750" indent="-285750" eaLnBrk="1" fontAlgn="auto" hangingPunct="1">
                <a:spcBef>
                  <a:spcPts val="0"/>
                </a:spcBef>
                <a:spcAft>
                  <a:spcPts val="0"/>
                </a:spcAft>
                <a:buFont typeface="Wingdings" panose="05000000000000000000" charset="0"/>
                <a:buChar char="l"/>
              </a:pPr>
              <a:r>
                <a:rPr lang="zh-CN" altLang="en-US" sz="2000" b="1" i="0" dirty="0">
                  <a:solidFill>
                    <a:srgbClr val="FF0000"/>
                  </a:solidFill>
                  <a:latin typeface="Meiryo UI" panose="020B0604030504040204" pitchFamily="50" charset="-128"/>
                  <a:ea typeface="Meiryo UI" panose="020B0604030504040204" pitchFamily="50" charset="-128"/>
                  <a:cs typeface="微软雅黑" panose="020B0503020204020204" pitchFamily="34" charset="-122"/>
                  <a:sym typeface="+mn-ea"/>
                </a:rPr>
                <a:t> </a:t>
              </a:r>
              <a:r>
                <a:rPr sz="1800" b="1" i="0" dirty="0">
                  <a:solidFill>
                    <a:srgbClr val="FF0000"/>
                  </a:solidFill>
                  <a:latin typeface="Meiryo UI" panose="020B0604030504040204" pitchFamily="50" charset="-128"/>
                  <a:ea typeface="Meiryo UI" panose="020B0604030504040204" pitchFamily="50" charset="-128"/>
                  <a:cs typeface="微软雅黑" panose="020B0503020204020204" pitchFamily="34" charset="-122"/>
                  <a:sym typeface="+mn-ea"/>
                </a:rPr>
                <a:t>柔軟な3D</a:t>
              </a:r>
              <a:r>
                <a:rPr lang="ja-JP" altLang="en-US" sz="1800" b="1" i="0" dirty="0">
                  <a:solidFill>
                    <a:srgbClr val="FF0000"/>
                  </a:solidFill>
                  <a:latin typeface="Meiryo UI" panose="020B0604030504040204" pitchFamily="50" charset="-128"/>
                  <a:ea typeface="Meiryo UI" panose="020B0604030504040204" pitchFamily="50" charset="-128"/>
                  <a:cs typeface="微软雅黑" panose="020B0503020204020204" pitchFamily="34" charset="-122"/>
                  <a:sym typeface="+mn-ea"/>
                </a:rPr>
                <a:t>画面の</a:t>
              </a:r>
              <a:r>
                <a:rPr sz="1800" b="1" i="0" dirty="0" err="1">
                  <a:solidFill>
                    <a:srgbClr val="FF0000"/>
                  </a:solidFill>
                  <a:latin typeface="Meiryo UI" panose="020B0604030504040204" pitchFamily="50" charset="-128"/>
                  <a:ea typeface="Meiryo UI" panose="020B0604030504040204" pitchFamily="50" charset="-128"/>
                  <a:cs typeface="微软雅黑" panose="020B0503020204020204" pitchFamily="34" charset="-122"/>
                  <a:sym typeface="+mn-ea"/>
                </a:rPr>
                <a:t>構築</a:t>
              </a:r>
              <a:endParaRPr sz="1800" b="1" i="0" dirty="0">
                <a:solidFill>
                  <a:srgbClr val="FF0000"/>
                </a:solidFill>
                <a:latin typeface="Meiryo UI" panose="020B0604030504040204" pitchFamily="50" charset="-128"/>
                <a:ea typeface="Meiryo UI" panose="020B0604030504040204" pitchFamily="50" charset="-128"/>
                <a:cs typeface="微软雅黑" panose="020B0503020204020204" pitchFamily="34" charset="-122"/>
                <a:sym typeface="+mn-ea"/>
              </a:endParaRPr>
            </a:p>
          </p:txBody>
        </p:sp>
        <p:sp>
          <p:nvSpPr>
            <p:cNvPr id="8" name="文本框 8">
              <a:extLst>
                <a:ext uri="{FF2B5EF4-FFF2-40B4-BE49-F238E27FC236}">
                  <a16:creationId xmlns:a16="http://schemas.microsoft.com/office/drawing/2014/main" id="{07ECED98-FFDE-456D-A40D-0CC0170F7055}"/>
                </a:ext>
              </a:extLst>
            </p:cNvPr>
            <p:cNvSpPr txBox="1"/>
            <p:nvPr/>
          </p:nvSpPr>
          <p:spPr>
            <a:xfrm>
              <a:off x="2478" y="3136"/>
              <a:ext cx="7370" cy="1526"/>
            </a:xfrm>
            <a:prstGeom prst="rect">
              <a:avLst/>
            </a:prstGeom>
            <a:noFill/>
          </p:spPr>
          <p:txBody>
            <a:bodyPr wrap="square" rtlCol="0">
              <a:spAutoFit/>
            </a:bodyPr>
            <a:lstStyle/>
            <a:p>
              <a:pPr marL="285750" indent="-285750" eaLnBrk="1" fontAlgn="auto" hangingPunct="1">
                <a:lnSpc>
                  <a:spcPts val="2400"/>
                </a:lnSpc>
                <a:spcBef>
                  <a:spcPts val="0"/>
                </a:spcBef>
                <a:spcAft>
                  <a:spcPts val="0"/>
                </a:spcAft>
                <a:buFont typeface="Wingdings" panose="05000000000000000000" charset="0"/>
                <a:buChar char="ü"/>
              </a:pPr>
              <a:r>
                <a:rPr sz="1000" i="0" dirty="0" err="1">
                  <a:solidFill>
                    <a:srgbClr val="000000">
                      <a:lumMod val="75000"/>
                      <a:lumOff val="25000"/>
                    </a:srgbClr>
                  </a:solidFill>
                  <a:latin typeface="Meiryo UI" panose="020B0604030504040204" pitchFamily="50" charset="-128"/>
                  <a:ea typeface="Meiryo UI" panose="020B0604030504040204" pitchFamily="50" charset="-128"/>
                  <a:cs typeface="微软雅黑" panose="020B0503020204020204" pitchFamily="34" charset="-122"/>
                </a:rPr>
                <a:t>obj形式のインポートをサポート（</a:t>
              </a:r>
              <a:r>
                <a:rPr lang="en-US" sz="1000" i="0" dirty="0" err="1">
                  <a:solidFill>
                    <a:srgbClr val="000000">
                      <a:lumMod val="75000"/>
                      <a:lumOff val="25000"/>
                    </a:srgbClr>
                  </a:solidFill>
                  <a:latin typeface="Meiryo UI" panose="020B0604030504040204" pitchFamily="50" charset="-128"/>
                  <a:ea typeface="Meiryo UI" panose="020B0604030504040204" pitchFamily="50" charset="-128"/>
                  <a:cs typeface="微软雅黑" panose="020B0503020204020204" pitchFamily="34" charset="-122"/>
                </a:rPr>
                <a:t>Adobe</a:t>
              </a:r>
              <a:r>
                <a:rPr lang="en-US" sz="1000" i="0" dirty="0">
                  <a:solidFill>
                    <a:srgbClr val="000000">
                      <a:lumMod val="75000"/>
                      <a:lumOff val="25000"/>
                    </a:srgbClr>
                  </a:solidFill>
                  <a:latin typeface="Meiryo UI" panose="020B0604030504040204" pitchFamily="50" charset="-128"/>
                  <a:ea typeface="Meiryo UI" panose="020B0604030504040204" pitchFamily="50" charset="-128"/>
                  <a:cs typeface="微软雅黑" panose="020B0503020204020204" pitchFamily="34" charset="-122"/>
                </a:rPr>
                <a:t> </a:t>
              </a:r>
              <a:r>
                <a:rPr sz="1000" i="0" dirty="0">
                  <a:solidFill>
                    <a:srgbClr val="000000">
                      <a:lumMod val="75000"/>
                      <a:lumOff val="25000"/>
                    </a:srgbClr>
                  </a:solidFill>
                  <a:latin typeface="Meiryo UI" panose="020B0604030504040204" pitchFamily="50" charset="-128"/>
                  <a:ea typeface="Meiryo UI" panose="020B0604030504040204" pitchFamily="50" charset="-128"/>
                  <a:cs typeface="微软雅黑" panose="020B0503020204020204" pitchFamily="34" charset="-122"/>
                </a:rPr>
                <a:t>3</a:t>
              </a:r>
              <a:r>
                <a:rPr lang="en-US" sz="1000" i="0" dirty="0">
                  <a:solidFill>
                    <a:srgbClr val="000000">
                      <a:lumMod val="75000"/>
                      <a:lumOff val="25000"/>
                    </a:srgbClr>
                  </a:solidFill>
                  <a:latin typeface="Meiryo UI" panose="020B0604030504040204" pitchFamily="50" charset="-128"/>
                  <a:ea typeface="Meiryo UI" panose="020B0604030504040204" pitchFamily="50" charset="-128"/>
                  <a:cs typeface="微软雅黑" panose="020B0503020204020204" pitchFamily="34" charset="-122"/>
                </a:rPr>
                <a:t>DMAX</a:t>
              </a:r>
              <a:r>
                <a:rPr sz="1000" i="0" dirty="0">
                  <a:solidFill>
                    <a:srgbClr val="000000">
                      <a:lumMod val="75000"/>
                      <a:lumOff val="25000"/>
                    </a:srgbClr>
                  </a:solidFill>
                  <a:latin typeface="Meiryo UI" panose="020B0604030504040204" pitchFamily="50" charset="-128"/>
                  <a:ea typeface="Meiryo UI" panose="020B0604030504040204" pitchFamily="50" charset="-128"/>
                  <a:cs typeface="微软雅黑" panose="020B0503020204020204" pitchFamily="34" charset="-122"/>
                </a:rPr>
                <a:t>ソフトウェアなどを</a:t>
              </a:r>
              <a:r>
                <a:rPr lang="ja-JP" altLang="en-US" sz="1000" i="0" dirty="0">
                  <a:solidFill>
                    <a:srgbClr val="000000">
                      <a:lumMod val="75000"/>
                      <a:lumOff val="25000"/>
                    </a:srgbClr>
                  </a:solidFill>
                  <a:latin typeface="Meiryo UI" panose="020B0604030504040204" pitchFamily="50" charset="-128"/>
                  <a:ea typeface="Meiryo UI" panose="020B0604030504040204" pitchFamily="50" charset="-128"/>
                  <a:cs typeface="微软雅黑" panose="020B0503020204020204" pitchFamily="34" charset="-122"/>
                </a:rPr>
                <a:t>本</a:t>
              </a:r>
              <a:r>
                <a:rPr sz="1000" i="0" dirty="0">
                  <a:solidFill>
                    <a:srgbClr val="000000">
                      <a:lumMod val="75000"/>
                      <a:lumOff val="25000"/>
                    </a:srgbClr>
                  </a:solidFill>
                  <a:latin typeface="Meiryo UI" panose="020B0604030504040204" pitchFamily="50" charset="-128"/>
                  <a:ea typeface="Meiryo UI" panose="020B0604030504040204" pitchFamily="50" charset="-128"/>
                  <a:cs typeface="微软雅黑" panose="020B0503020204020204" pitchFamily="34" charset="-122"/>
                </a:rPr>
                <a:t>ファイル形式に変換</a:t>
              </a:r>
              <a:r>
                <a:rPr lang="ja-JP" altLang="en-US" sz="1000" i="0" dirty="0">
                  <a:solidFill>
                    <a:srgbClr val="000000">
                      <a:lumMod val="75000"/>
                      <a:lumOff val="25000"/>
                    </a:srgbClr>
                  </a:solidFill>
                  <a:latin typeface="Meiryo UI" panose="020B0604030504040204" pitchFamily="50" charset="-128"/>
                  <a:ea typeface="Meiryo UI" panose="020B0604030504040204" pitchFamily="50" charset="-128"/>
                  <a:cs typeface="微软雅黑" panose="020B0503020204020204" pitchFamily="34" charset="-122"/>
                </a:rPr>
                <a:t>可能</a:t>
              </a:r>
              <a:r>
                <a:rPr sz="1000" i="0" dirty="0">
                  <a:solidFill>
                    <a:srgbClr val="000000">
                      <a:lumMod val="75000"/>
                      <a:lumOff val="25000"/>
                    </a:srgbClr>
                  </a:solidFill>
                  <a:latin typeface="Meiryo UI" panose="020B0604030504040204" pitchFamily="50" charset="-128"/>
                  <a:ea typeface="Meiryo UI" panose="020B0604030504040204" pitchFamily="50" charset="-128"/>
                  <a:cs typeface="微软雅黑" panose="020B0503020204020204" pitchFamily="34" charset="-122"/>
                </a:rPr>
                <a:t>）</a:t>
              </a:r>
              <a:r>
                <a:rPr lang="ja-JP" altLang="en-US" sz="1000" i="0" dirty="0">
                  <a:solidFill>
                    <a:srgbClr val="000000">
                      <a:lumMod val="75000"/>
                      <a:lumOff val="25000"/>
                    </a:srgbClr>
                  </a:solidFill>
                  <a:latin typeface="Meiryo UI" panose="020B0604030504040204" pitchFamily="50" charset="-128"/>
                  <a:ea typeface="Meiryo UI" panose="020B0604030504040204" pitchFamily="50" charset="-128"/>
                  <a:cs typeface="微软雅黑" panose="020B0503020204020204" pitchFamily="34" charset="-122"/>
                </a:rPr>
                <a:t>。</a:t>
              </a:r>
              <a:endParaRPr lang="zh-CN" altLang="en-US" sz="1000" i="0" dirty="0">
                <a:solidFill>
                  <a:srgbClr val="000000">
                    <a:lumMod val="75000"/>
                    <a:lumOff val="25000"/>
                  </a:srgbClr>
                </a:solidFill>
                <a:latin typeface="Meiryo UI" panose="020B0604030504040204" pitchFamily="50" charset="-128"/>
                <a:ea typeface="Meiryo UI" panose="020B0604030504040204" pitchFamily="50" charset="-128"/>
                <a:cs typeface="微软雅黑" panose="020B0503020204020204" pitchFamily="34" charset="-122"/>
              </a:endParaRPr>
            </a:p>
            <a:p>
              <a:pPr marL="285750" indent="-285750" eaLnBrk="1" fontAlgn="auto" hangingPunct="1">
                <a:lnSpc>
                  <a:spcPts val="2400"/>
                </a:lnSpc>
                <a:spcBef>
                  <a:spcPts val="0"/>
                </a:spcBef>
                <a:spcAft>
                  <a:spcPts val="0"/>
                </a:spcAft>
                <a:buFont typeface="Wingdings" panose="05000000000000000000" charset="0"/>
                <a:buChar char="ü"/>
              </a:pPr>
              <a:endParaRPr lang="zh-CN" altLang="en-US" sz="1000" i="0" dirty="0">
                <a:solidFill>
                  <a:srgbClr val="000000">
                    <a:lumMod val="75000"/>
                    <a:lumOff val="25000"/>
                  </a:srgbClr>
                </a:solidFill>
                <a:latin typeface="Meiryo UI" panose="020B0604030504040204" pitchFamily="50" charset="-128"/>
                <a:ea typeface="Meiryo UI" panose="020B0604030504040204" pitchFamily="50" charset="-128"/>
                <a:cs typeface="微软雅黑" panose="020B0503020204020204" pitchFamily="34" charset="-122"/>
              </a:endParaRPr>
            </a:p>
          </p:txBody>
        </p:sp>
        <p:sp>
          <p:nvSpPr>
            <p:cNvPr id="9" name="文本框 1">
              <a:extLst>
                <a:ext uri="{FF2B5EF4-FFF2-40B4-BE49-F238E27FC236}">
                  <a16:creationId xmlns:a16="http://schemas.microsoft.com/office/drawing/2014/main" id="{2BEEFAB4-6566-4803-8310-D3E8CC04F3C5}"/>
                </a:ext>
              </a:extLst>
            </p:cNvPr>
            <p:cNvSpPr txBox="1"/>
            <p:nvPr/>
          </p:nvSpPr>
          <p:spPr>
            <a:xfrm>
              <a:off x="2478" y="3624"/>
              <a:ext cx="7370" cy="1042"/>
            </a:xfrm>
            <a:prstGeom prst="rect">
              <a:avLst/>
            </a:prstGeom>
            <a:noFill/>
          </p:spPr>
          <p:txBody>
            <a:bodyPr wrap="square" rtlCol="0">
              <a:spAutoFit/>
            </a:bodyPr>
            <a:lstStyle/>
            <a:p>
              <a:pPr marL="285750" indent="-285750" eaLnBrk="1" fontAlgn="auto" hangingPunct="1">
                <a:lnSpc>
                  <a:spcPts val="2400"/>
                </a:lnSpc>
                <a:spcBef>
                  <a:spcPts val="0"/>
                </a:spcBef>
                <a:spcAft>
                  <a:spcPts val="0"/>
                </a:spcAft>
                <a:buFont typeface="Wingdings" panose="05000000000000000000" charset="0"/>
                <a:buChar char="ü"/>
              </a:pPr>
              <a:endParaRPr lang="zh-CN" altLang="en-US" sz="1000" i="0" dirty="0">
                <a:solidFill>
                  <a:srgbClr val="000000">
                    <a:lumMod val="75000"/>
                    <a:lumOff val="25000"/>
                  </a:srgbClr>
                </a:solidFill>
                <a:latin typeface="Meiryo UI" panose="020B0604030504040204" pitchFamily="50" charset="-128"/>
                <a:ea typeface="Meiryo UI" panose="020B0604030504040204" pitchFamily="50" charset="-128"/>
                <a:cs typeface="微软雅黑" panose="020B0503020204020204" pitchFamily="34" charset="-122"/>
              </a:endParaRPr>
            </a:p>
            <a:p>
              <a:pPr marL="285750" indent="-285750" eaLnBrk="1" fontAlgn="auto" hangingPunct="1">
                <a:lnSpc>
                  <a:spcPts val="2400"/>
                </a:lnSpc>
                <a:spcBef>
                  <a:spcPts val="0"/>
                </a:spcBef>
                <a:spcAft>
                  <a:spcPts val="0"/>
                </a:spcAft>
                <a:buFont typeface="Wingdings" panose="05000000000000000000" charset="0"/>
                <a:buChar char="ü"/>
              </a:pPr>
              <a:r>
                <a:rPr lang="en-US" sz="1000" i="0" dirty="0">
                  <a:solidFill>
                    <a:srgbClr val="000000">
                      <a:lumMod val="75000"/>
                      <a:lumOff val="25000"/>
                    </a:srgbClr>
                  </a:solidFill>
                  <a:latin typeface="Meiryo UI" panose="020B0604030504040204" pitchFamily="50" charset="-128"/>
                  <a:ea typeface="Meiryo UI" panose="020B0604030504040204" pitchFamily="50" charset="-128"/>
                  <a:cs typeface="微软雅黑" panose="020B0503020204020204" pitchFamily="34" charset="-122"/>
                </a:rPr>
                <a:t>3D</a:t>
              </a:r>
              <a:r>
                <a:rPr lang="ja-JP" altLang="en-US" sz="1000" i="0" dirty="0">
                  <a:solidFill>
                    <a:srgbClr val="000000">
                      <a:lumMod val="75000"/>
                      <a:lumOff val="25000"/>
                    </a:srgbClr>
                  </a:solidFill>
                  <a:latin typeface="Meiryo UI" panose="020B0604030504040204" pitchFamily="50" charset="-128"/>
                  <a:ea typeface="Meiryo UI" panose="020B0604030504040204" pitchFamily="50" charset="-128"/>
                  <a:cs typeface="微软雅黑" panose="020B0503020204020204" pitchFamily="34" charset="-122"/>
                </a:rPr>
                <a:t>構成の再編集をサポート。</a:t>
              </a:r>
              <a:endParaRPr lang="zh-CN" altLang="en-US" sz="1000" i="0" dirty="0">
                <a:solidFill>
                  <a:srgbClr val="000000">
                    <a:lumMod val="75000"/>
                    <a:lumOff val="25000"/>
                  </a:srgbClr>
                </a:solidFill>
                <a:latin typeface="Meiryo UI" panose="020B0604030504040204" pitchFamily="50" charset="-128"/>
                <a:ea typeface="Meiryo UI" panose="020B0604030504040204" pitchFamily="50" charset="-128"/>
                <a:cs typeface="微软雅黑" panose="020B0503020204020204" pitchFamily="34" charset="-122"/>
              </a:endParaRPr>
            </a:p>
          </p:txBody>
        </p:sp>
        <p:sp>
          <p:nvSpPr>
            <p:cNvPr id="10" name="文本框 6">
              <a:extLst>
                <a:ext uri="{FF2B5EF4-FFF2-40B4-BE49-F238E27FC236}">
                  <a16:creationId xmlns:a16="http://schemas.microsoft.com/office/drawing/2014/main" id="{7A8E00CB-7AD6-4A4C-AE47-863E8A7B03FF}"/>
                </a:ext>
              </a:extLst>
            </p:cNvPr>
            <p:cNvSpPr txBox="1"/>
            <p:nvPr/>
          </p:nvSpPr>
          <p:spPr>
            <a:xfrm>
              <a:off x="1834" y="6606"/>
              <a:ext cx="6099" cy="531"/>
            </a:xfrm>
            <a:prstGeom prst="rect">
              <a:avLst/>
            </a:prstGeom>
            <a:noFill/>
          </p:spPr>
          <p:txBody>
            <a:bodyPr wrap="square" rtlCol="0" anchor="t">
              <a:spAutoFit/>
            </a:bodyPr>
            <a:lstStyle/>
            <a:p>
              <a:pPr marL="285750" indent="-285750" eaLnBrk="1" fontAlgn="auto" hangingPunct="1">
                <a:spcBef>
                  <a:spcPts val="0"/>
                </a:spcBef>
                <a:spcAft>
                  <a:spcPts val="0"/>
                </a:spcAft>
                <a:buFont typeface="Wingdings" panose="05000000000000000000" charset="0"/>
                <a:buChar char="l"/>
              </a:pPr>
              <a:r>
                <a:rPr lang="en-US" altLang="zh-CN" sz="1600" b="1" i="0" dirty="0">
                  <a:solidFill>
                    <a:srgbClr val="FF0000"/>
                  </a:solidFill>
                  <a:latin typeface="Meiryo UI" panose="020B0604030504040204" pitchFamily="50" charset="-128"/>
                  <a:ea typeface="Meiryo UI" panose="020B0604030504040204" pitchFamily="50" charset="-128"/>
                  <a:cs typeface="微软雅黑" panose="020B0503020204020204" pitchFamily="34" charset="-122"/>
                  <a:sym typeface="+mn-ea"/>
                </a:rPr>
                <a:t> </a:t>
              </a:r>
              <a:r>
                <a:rPr lang="zh-CN" altLang="en-US" sz="1600" b="1" i="0" dirty="0">
                  <a:solidFill>
                    <a:srgbClr val="FF0000"/>
                  </a:solidFill>
                  <a:latin typeface="Meiryo UI" panose="020B0604030504040204" pitchFamily="50" charset="-128"/>
                  <a:ea typeface="Meiryo UI" panose="020B0604030504040204" pitchFamily="50" charset="-128"/>
                  <a:cs typeface="微软雅黑" panose="020B0503020204020204" pitchFamily="34" charset="-122"/>
                  <a:sym typeface="+mn-ea"/>
                </a:rPr>
                <a:t>3D</a:t>
              </a:r>
              <a:r>
                <a:rPr lang="ja-JP" altLang="en-US" sz="1600" b="1" i="0" dirty="0">
                  <a:solidFill>
                    <a:srgbClr val="FF0000"/>
                  </a:solidFill>
                  <a:latin typeface="Meiryo UI" panose="020B0604030504040204" pitchFamily="50" charset="-128"/>
                  <a:ea typeface="Meiryo UI" panose="020B0604030504040204" pitchFamily="50" charset="-128"/>
                  <a:cs typeface="微软雅黑" panose="020B0503020204020204" pitchFamily="34" charset="-122"/>
                  <a:sym typeface="+mn-ea"/>
                </a:rPr>
                <a:t>画面</a:t>
              </a:r>
              <a:r>
                <a:rPr lang="zh-CN" altLang="en-US" sz="1600" b="1" i="0" dirty="0">
                  <a:solidFill>
                    <a:srgbClr val="FF0000"/>
                  </a:solidFill>
                  <a:latin typeface="Meiryo UI" panose="020B0604030504040204" pitchFamily="50" charset="-128"/>
                  <a:ea typeface="Meiryo UI" panose="020B0604030504040204" pitchFamily="50" charset="-128"/>
                  <a:cs typeface="微软雅黑" panose="020B0503020204020204" pitchFamily="34" charset="-122"/>
                  <a:sym typeface="+mn-ea"/>
                </a:rPr>
                <a:t>と産業データの完全な統合</a:t>
              </a:r>
            </a:p>
          </p:txBody>
        </p:sp>
        <p:sp>
          <p:nvSpPr>
            <p:cNvPr id="11" name="文本框 7">
              <a:extLst>
                <a:ext uri="{FF2B5EF4-FFF2-40B4-BE49-F238E27FC236}">
                  <a16:creationId xmlns:a16="http://schemas.microsoft.com/office/drawing/2014/main" id="{E4D37E72-006E-4416-BFEB-3356E173B795}"/>
                </a:ext>
              </a:extLst>
            </p:cNvPr>
            <p:cNvSpPr txBox="1"/>
            <p:nvPr/>
          </p:nvSpPr>
          <p:spPr>
            <a:xfrm>
              <a:off x="2458" y="7243"/>
              <a:ext cx="7510" cy="557"/>
            </a:xfrm>
            <a:prstGeom prst="rect">
              <a:avLst/>
            </a:prstGeom>
            <a:noFill/>
          </p:spPr>
          <p:txBody>
            <a:bodyPr wrap="square" rtlCol="0">
              <a:spAutoFit/>
            </a:bodyPr>
            <a:lstStyle/>
            <a:p>
              <a:pPr marL="285750" indent="-285750" eaLnBrk="1" fontAlgn="auto" hangingPunct="1">
                <a:lnSpc>
                  <a:spcPts val="2400"/>
                </a:lnSpc>
                <a:spcBef>
                  <a:spcPts val="0"/>
                </a:spcBef>
                <a:spcAft>
                  <a:spcPts val="0"/>
                </a:spcAft>
                <a:buFont typeface="Wingdings" panose="05000000000000000000" charset="0"/>
                <a:buChar char="ü"/>
              </a:pPr>
              <a:r>
                <a:rPr sz="1000" i="0" dirty="0">
                  <a:solidFill>
                    <a:srgbClr val="000000">
                      <a:lumMod val="65000"/>
                      <a:lumOff val="35000"/>
                    </a:srgbClr>
                  </a:solidFill>
                  <a:highlight>
                    <a:srgbClr val="FFFF00"/>
                  </a:highlight>
                  <a:latin typeface="Meiryo UI" panose="020B0604030504040204" pitchFamily="50" charset="-128"/>
                  <a:ea typeface="Meiryo UI" panose="020B0604030504040204" pitchFamily="50" charset="-128"/>
                  <a:cs typeface="微软雅黑" panose="020B0503020204020204" pitchFamily="34" charset="-122"/>
                </a:rPr>
                <a:t>3Dエディターを提供し工業用データとアニメーションを構成</a:t>
              </a:r>
              <a:r>
                <a:rPr lang="ja-JP" altLang="en-US" sz="1000" i="0" dirty="0">
                  <a:solidFill>
                    <a:srgbClr val="000000">
                      <a:lumMod val="65000"/>
                      <a:lumOff val="35000"/>
                    </a:srgbClr>
                  </a:solidFill>
                  <a:highlight>
                    <a:srgbClr val="FFFF00"/>
                  </a:highlight>
                  <a:latin typeface="Meiryo UI" panose="020B0604030504040204" pitchFamily="50" charset="-128"/>
                  <a:ea typeface="Meiryo UI" panose="020B0604030504040204" pitchFamily="50" charset="-128"/>
                  <a:cs typeface="微软雅黑" panose="020B0503020204020204" pitchFamily="34" charset="-122"/>
                </a:rPr>
                <a:t>可能。</a:t>
              </a:r>
              <a:endParaRPr lang="zh-CN" altLang="en-US" sz="1000" i="0" dirty="0">
                <a:solidFill>
                  <a:srgbClr val="000000">
                    <a:lumMod val="65000"/>
                    <a:lumOff val="35000"/>
                  </a:srgbClr>
                </a:solidFill>
                <a:highlight>
                  <a:srgbClr val="FFFF00"/>
                </a:highlight>
                <a:latin typeface="Meiryo UI" panose="020B0604030504040204" pitchFamily="50" charset="-128"/>
                <a:ea typeface="Meiryo UI" panose="020B0604030504040204" pitchFamily="50" charset="-128"/>
                <a:cs typeface="微软雅黑" panose="020B0503020204020204" pitchFamily="34" charset="-122"/>
              </a:endParaRPr>
            </a:p>
          </p:txBody>
        </p:sp>
        <p:sp>
          <p:nvSpPr>
            <p:cNvPr id="12" name="文本框 9">
              <a:extLst>
                <a:ext uri="{FF2B5EF4-FFF2-40B4-BE49-F238E27FC236}">
                  <a16:creationId xmlns:a16="http://schemas.microsoft.com/office/drawing/2014/main" id="{2083476F-D8A1-44B1-8EE5-C5DEA670E26E}"/>
                </a:ext>
              </a:extLst>
            </p:cNvPr>
            <p:cNvSpPr txBox="1"/>
            <p:nvPr/>
          </p:nvSpPr>
          <p:spPr>
            <a:xfrm>
              <a:off x="2458" y="7713"/>
              <a:ext cx="7370" cy="1042"/>
            </a:xfrm>
            <a:prstGeom prst="rect">
              <a:avLst/>
            </a:prstGeom>
            <a:noFill/>
          </p:spPr>
          <p:txBody>
            <a:bodyPr wrap="square" rtlCol="0">
              <a:spAutoFit/>
            </a:bodyPr>
            <a:lstStyle/>
            <a:p>
              <a:pPr marL="285750" indent="-285750" eaLnBrk="1" fontAlgn="auto" hangingPunct="1">
                <a:lnSpc>
                  <a:spcPts val="2400"/>
                </a:lnSpc>
                <a:spcBef>
                  <a:spcPts val="0"/>
                </a:spcBef>
                <a:spcAft>
                  <a:spcPts val="0"/>
                </a:spcAft>
                <a:buFont typeface="Wingdings" panose="05000000000000000000" charset="0"/>
                <a:buChar char="ü"/>
              </a:pPr>
              <a:r>
                <a:rPr lang="ja-JP" altLang="zh-CN" sz="1000" i="0" dirty="0">
                  <a:solidFill>
                    <a:srgbClr val="000000">
                      <a:lumMod val="65000"/>
                      <a:lumOff val="35000"/>
                    </a:srgbClr>
                  </a:solidFill>
                  <a:latin typeface="Meiryo UI" panose="020B0604030504040204" pitchFamily="50" charset="-128"/>
                  <a:ea typeface="Meiryo UI" panose="020B0604030504040204" pitchFamily="50" charset="-128"/>
                  <a:cs typeface="+mn-ea"/>
                </a:rPr>
                <a:t>クラフト</a:t>
              </a:r>
              <a:r>
                <a:rPr lang="zh-CN" altLang="en-US" sz="1000" i="0" dirty="0">
                  <a:solidFill>
                    <a:srgbClr val="000000">
                      <a:lumMod val="65000"/>
                      <a:lumOff val="35000"/>
                    </a:srgbClr>
                  </a:solidFill>
                  <a:latin typeface="Meiryo UI" panose="020B0604030504040204" pitchFamily="50" charset="-128"/>
                  <a:ea typeface="Meiryo UI" panose="020B0604030504040204" pitchFamily="50" charset="-128"/>
                  <a:cs typeface="+mn-ea"/>
                </a:rPr>
                <a:t>データ駆動型アニメーション、アラームの</a:t>
              </a:r>
              <a:r>
                <a:rPr lang="zh-CN" altLang="en-US" sz="1000" i="0" dirty="0">
                  <a:solidFill>
                    <a:srgbClr val="000000">
                      <a:lumMod val="65000"/>
                      <a:lumOff val="35000"/>
                    </a:srgbClr>
                  </a:solidFill>
                  <a:latin typeface="Meiryo UI" panose="020B0604030504040204" pitchFamily="50" charset="-128"/>
                  <a:ea typeface="Meiryo UI" panose="020B0604030504040204" pitchFamily="50" charset="-128"/>
                  <a:cs typeface="+mn-ea"/>
                  <a:sym typeface="+mn-ea"/>
                </a:rPr>
                <a:t>自動</a:t>
              </a:r>
              <a:r>
                <a:rPr lang="ja-JP" altLang="en-US" sz="1000" i="0" dirty="0">
                  <a:solidFill>
                    <a:srgbClr val="000000">
                      <a:lumMod val="65000"/>
                      <a:lumOff val="35000"/>
                    </a:srgbClr>
                  </a:solidFill>
                  <a:latin typeface="Meiryo UI" panose="020B0604030504040204" pitchFamily="50" charset="-128"/>
                  <a:ea typeface="Meiryo UI" panose="020B0604030504040204" pitchFamily="50" charset="-128"/>
                  <a:cs typeface="+mn-ea"/>
                  <a:sym typeface="+mn-ea"/>
                </a:rPr>
                <a:t>制御</a:t>
              </a:r>
              <a:r>
                <a:rPr lang="zh-CN" altLang="en-US" sz="1000" i="0" dirty="0">
                  <a:solidFill>
                    <a:srgbClr val="000000">
                      <a:lumMod val="65000"/>
                      <a:lumOff val="35000"/>
                    </a:srgbClr>
                  </a:solidFill>
                  <a:latin typeface="Meiryo UI" panose="020B0604030504040204" pitchFamily="50" charset="-128"/>
                  <a:ea typeface="Meiryo UI" panose="020B0604030504040204" pitchFamily="50" charset="-128"/>
                  <a:cs typeface="+mn-ea"/>
                </a:rPr>
                <a:t>、機器のシミュレーション、データの結合などをサポート</a:t>
              </a:r>
              <a:r>
                <a:rPr lang="ja-JP" altLang="en-US" sz="1000" i="0" dirty="0">
                  <a:solidFill>
                    <a:srgbClr val="000000">
                      <a:lumMod val="65000"/>
                      <a:lumOff val="35000"/>
                    </a:srgbClr>
                  </a:solidFill>
                  <a:latin typeface="Meiryo UI" panose="020B0604030504040204" pitchFamily="50" charset="-128"/>
                  <a:ea typeface="Meiryo UI" panose="020B0604030504040204" pitchFamily="50" charset="-128"/>
                  <a:cs typeface="+mn-ea"/>
                </a:rPr>
                <a:t>。</a:t>
              </a:r>
              <a:endParaRPr lang="zh-CN" altLang="en-US" sz="1000" i="0" dirty="0">
                <a:solidFill>
                  <a:srgbClr val="000000">
                    <a:lumMod val="65000"/>
                    <a:lumOff val="35000"/>
                  </a:srgbClr>
                </a:solidFill>
                <a:latin typeface="Meiryo UI" panose="020B0604030504040204" pitchFamily="50" charset="-128"/>
                <a:ea typeface="Meiryo UI" panose="020B0604030504040204" pitchFamily="50" charset="-128"/>
                <a:cs typeface="+mn-ea"/>
              </a:endParaRPr>
            </a:p>
          </p:txBody>
        </p:sp>
        <p:sp>
          <p:nvSpPr>
            <p:cNvPr id="13" name="文本框 10">
              <a:extLst>
                <a:ext uri="{FF2B5EF4-FFF2-40B4-BE49-F238E27FC236}">
                  <a16:creationId xmlns:a16="http://schemas.microsoft.com/office/drawing/2014/main" id="{4CDA5D75-762B-4B8A-9C26-48C44557EAB6}"/>
                </a:ext>
              </a:extLst>
            </p:cNvPr>
            <p:cNvSpPr txBox="1"/>
            <p:nvPr/>
          </p:nvSpPr>
          <p:spPr>
            <a:xfrm>
              <a:off x="1834" y="4689"/>
              <a:ext cx="4616" cy="531"/>
            </a:xfrm>
            <a:prstGeom prst="rect">
              <a:avLst/>
            </a:prstGeom>
            <a:noFill/>
          </p:spPr>
          <p:txBody>
            <a:bodyPr wrap="square" rtlCol="0" anchor="t">
              <a:spAutoFit/>
            </a:bodyPr>
            <a:lstStyle/>
            <a:p>
              <a:pPr marL="285750" indent="-285750" eaLnBrk="1" fontAlgn="auto" hangingPunct="1">
                <a:spcBef>
                  <a:spcPts val="0"/>
                </a:spcBef>
                <a:spcAft>
                  <a:spcPts val="0"/>
                </a:spcAft>
                <a:buFont typeface="Wingdings" panose="05000000000000000000" charset="0"/>
                <a:buChar char="l"/>
              </a:pPr>
              <a:r>
                <a:rPr lang="zh-CN" altLang="en-US" sz="1600" b="1" i="0" dirty="0">
                  <a:solidFill>
                    <a:srgbClr val="FF0000"/>
                  </a:solidFill>
                  <a:latin typeface="Meiryo UI" panose="020B0604030504040204" pitchFamily="50" charset="-128"/>
                  <a:ea typeface="Meiryo UI" panose="020B0604030504040204" pitchFamily="50" charset="-128"/>
                  <a:cs typeface="微软雅黑" panose="020B0503020204020204" pitchFamily="34" charset="-122"/>
                  <a:sym typeface="+mn-ea"/>
                </a:rPr>
                <a:t> </a:t>
              </a:r>
              <a:r>
                <a:rPr sz="1600" b="1" i="0" dirty="0">
                  <a:solidFill>
                    <a:srgbClr val="FF0000"/>
                  </a:solidFill>
                  <a:latin typeface="Meiryo UI" panose="020B0604030504040204" pitchFamily="50" charset="-128"/>
                  <a:ea typeface="Meiryo UI" panose="020B0604030504040204" pitchFamily="50" charset="-128"/>
                  <a:cs typeface="微软雅黑" panose="020B0503020204020204" pitchFamily="34" charset="-122"/>
                  <a:sym typeface="+mn-ea"/>
                </a:rPr>
                <a:t>豊富な3D</a:t>
              </a:r>
              <a:r>
                <a:rPr lang="ja-JP" altLang="en-US" sz="1600" b="1" i="0" dirty="0">
                  <a:solidFill>
                    <a:srgbClr val="FF0000"/>
                  </a:solidFill>
                  <a:latin typeface="Meiryo UI" panose="020B0604030504040204" pitchFamily="50" charset="-128"/>
                  <a:ea typeface="Meiryo UI" panose="020B0604030504040204" pitchFamily="50" charset="-128"/>
                  <a:cs typeface="微软雅黑" panose="020B0503020204020204" pitchFamily="34" charset="-122"/>
                  <a:sym typeface="+mn-ea"/>
                </a:rPr>
                <a:t>画面の</a:t>
              </a:r>
              <a:r>
                <a:rPr sz="1600" b="1" i="0" dirty="0" err="1">
                  <a:solidFill>
                    <a:srgbClr val="FF0000"/>
                  </a:solidFill>
                  <a:latin typeface="Meiryo UI" panose="020B0604030504040204" pitchFamily="50" charset="-128"/>
                  <a:ea typeface="Meiryo UI" panose="020B0604030504040204" pitchFamily="50" charset="-128"/>
                  <a:cs typeface="微软雅黑" panose="020B0503020204020204" pitchFamily="34" charset="-122"/>
                  <a:sym typeface="+mn-ea"/>
                </a:rPr>
                <a:t>表示機能</a:t>
              </a:r>
              <a:endParaRPr sz="1600" b="1" i="0" dirty="0">
                <a:solidFill>
                  <a:srgbClr val="FF0000"/>
                </a:solidFill>
                <a:latin typeface="Meiryo UI" panose="020B0604030504040204" pitchFamily="50" charset="-128"/>
                <a:ea typeface="Meiryo UI" panose="020B0604030504040204" pitchFamily="50" charset="-128"/>
                <a:cs typeface="微软雅黑" panose="020B0503020204020204" pitchFamily="34" charset="-122"/>
                <a:sym typeface="+mn-ea"/>
              </a:endParaRPr>
            </a:p>
          </p:txBody>
        </p:sp>
        <p:sp>
          <p:nvSpPr>
            <p:cNvPr id="14" name="文本框 11">
              <a:extLst>
                <a:ext uri="{FF2B5EF4-FFF2-40B4-BE49-F238E27FC236}">
                  <a16:creationId xmlns:a16="http://schemas.microsoft.com/office/drawing/2014/main" id="{7EE4D580-D15F-4920-9EFB-B2D29021AB31}"/>
                </a:ext>
              </a:extLst>
            </p:cNvPr>
            <p:cNvSpPr txBox="1"/>
            <p:nvPr/>
          </p:nvSpPr>
          <p:spPr>
            <a:xfrm>
              <a:off x="2478" y="5244"/>
              <a:ext cx="7370" cy="557"/>
            </a:xfrm>
            <a:prstGeom prst="rect">
              <a:avLst/>
            </a:prstGeom>
            <a:noFill/>
          </p:spPr>
          <p:txBody>
            <a:bodyPr wrap="square" rtlCol="0">
              <a:spAutoFit/>
            </a:bodyPr>
            <a:lstStyle/>
            <a:p>
              <a:pPr marL="285750" indent="-285750" eaLnBrk="1" fontAlgn="auto" hangingPunct="1">
                <a:lnSpc>
                  <a:spcPts val="2400"/>
                </a:lnSpc>
                <a:spcBef>
                  <a:spcPts val="0"/>
                </a:spcBef>
                <a:spcAft>
                  <a:spcPts val="0"/>
                </a:spcAft>
                <a:buFont typeface="Wingdings" panose="05000000000000000000" charset="0"/>
                <a:buChar char="ü"/>
              </a:pPr>
              <a:r>
                <a:rPr sz="1000" i="0" dirty="0">
                  <a:solidFill>
                    <a:srgbClr val="000000">
                      <a:lumMod val="65000"/>
                      <a:lumOff val="35000"/>
                    </a:srgbClr>
                  </a:solidFill>
                  <a:latin typeface="Meiryo UI" panose="020B0604030504040204" pitchFamily="50" charset="-128"/>
                  <a:ea typeface="Meiryo UI" panose="020B0604030504040204" pitchFamily="50" charset="-128"/>
                  <a:cs typeface="微软雅黑" panose="020B0503020204020204" pitchFamily="34" charset="-122"/>
                </a:rPr>
                <a:t>3D表示効果はリアルで</a:t>
              </a:r>
              <a:r>
                <a:rPr lang="ja-JP" altLang="en-US" sz="1000" i="0" dirty="0">
                  <a:solidFill>
                    <a:srgbClr val="000000">
                      <a:lumMod val="65000"/>
                      <a:lumOff val="35000"/>
                    </a:srgbClr>
                  </a:solidFill>
                  <a:latin typeface="Meiryo UI" panose="020B0604030504040204" pitchFamily="50" charset="-128"/>
                  <a:ea typeface="Meiryo UI" panose="020B0604030504040204" pitchFamily="50" charset="-128"/>
                  <a:cs typeface="微软雅黑" panose="020B0503020204020204" pitchFamily="34" charset="-122"/>
                </a:rPr>
                <a:t>フレンドリー。</a:t>
              </a:r>
              <a:endParaRPr lang="zh-CN" altLang="en-US" sz="1000" i="0" dirty="0">
                <a:solidFill>
                  <a:srgbClr val="000000">
                    <a:lumMod val="65000"/>
                    <a:lumOff val="35000"/>
                  </a:srgbClr>
                </a:solidFill>
                <a:latin typeface="Meiryo UI" panose="020B0604030504040204" pitchFamily="50" charset="-128"/>
                <a:ea typeface="Meiryo UI" panose="020B0604030504040204" pitchFamily="50" charset="-128"/>
                <a:cs typeface="微软雅黑" panose="020B0503020204020204" pitchFamily="34" charset="-122"/>
              </a:endParaRPr>
            </a:p>
          </p:txBody>
        </p:sp>
        <p:sp>
          <p:nvSpPr>
            <p:cNvPr id="15" name="文本框 13">
              <a:extLst>
                <a:ext uri="{FF2B5EF4-FFF2-40B4-BE49-F238E27FC236}">
                  <a16:creationId xmlns:a16="http://schemas.microsoft.com/office/drawing/2014/main" id="{5D71E85E-2AF7-4418-B8D0-F41490C1CD0C}"/>
                </a:ext>
              </a:extLst>
            </p:cNvPr>
            <p:cNvSpPr txBox="1"/>
            <p:nvPr/>
          </p:nvSpPr>
          <p:spPr>
            <a:xfrm>
              <a:off x="2478" y="5719"/>
              <a:ext cx="7370" cy="557"/>
            </a:xfrm>
            <a:prstGeom prst="rect">
              <a:avLst/>
            </a:prstGeom>
            <a:noFill/>
          </p:spPr>
          <p:txBody>
            <a:bodyPr wrap="square" rtlCol="0">
              <a:spAutoFit/>
            </a:bodyPr>
            <a:lstStyle/>
            <a:p>
              <a:pPr marL="285750" indent="-285750" eaLnBrk="1" fontAlgn="auto" hangingPunct="1">
                <a:lnSpc>
                  <a:spcPts val="2400"/>
                </a:lnSpc>
                <a:spcBef>
                  <a:spcPts val="0"/>
                </a:spcBef>
                <a:spcAft>
                  <a:spcPts val="0"/>
                </a:spcAft>
                <a:buFont typeface="Wingdings" panose="05000000000000000000" charset="0"/>
                <a:buChar char="ü"/>
              </a:pPr>
              <a:r>
                <a:rPr sz="1000" i="0" dirty="0" err="1">
                  <a:solidFill>
                    <a:srgbClr val="000000">
                      <a:lumMod val="65000"/>
                      <a:lumOff val="35000"/>
                    </a:srgbClr>
                  </a:solidFill>
                  <a:latin typeface="Meiryo UI" panose="020B0604030504040204" pitchFamily="50" charset="-128"/>
                  <a:ea typeface="Meiryo UI" panose="020B0604030504040204" pitchFamily="50" charset="-128"/>
                  <a:cs typeface="微软雅黑" panose="020B0503020204020204" pitchFamily="34" charset="-122"/>
                </a:rPr>
                <a:t>回転、ズーム、ローミング操作をサポート</a:t>
              </a:r>
              <a:r>
                <a:rPr lang="ja-JP" altLang="en-US" sz="1000" b="1" i="0" dirty="0">
                  <a:solidFill>
                    <a:srgbClr val="000000">
                      <a:lumMod val="65000"/>
                      <a:lumOff val="35000"/>
                    </a:srgbClr>
                  </a:solidFill>
                  <a:latin typeface="Meiryo UI" panose="020B0604030504040204" pitchFamily="50" charset="-128"/>
                  <a:ea typeface="Meiryo UI" panose="020B0604030504040204" pitchFamily="50" charset="-128"/>
                  <a:cs typeface="+mn-ea"/>
                </a:rPr>
                <a:t>。</a:t>
              </a:r>
              <a:endParaRPr lang="zh-CN" altLang="en-US" sz="1000" b="1" i="0" dirty="0">
                <a:solidFill>
                  <a:srgbClr val="000000">
                    <a:lumMod val="65000"/>
                    <a:lumOff val="35000"/>
                  </a:srgbClr>
                </a:solidFill>
                <a:latin typeface="Meiryo UI" panose="020B0604030504040204" pitchFamily="50" charset="-128"/>
                <a:ea typeface="Meiryo UI" panose="020B0604030504040204" pitchFamily="50" charset="-128"/>
                <a:cs typeface="+mn-ea"/>
              </a:endParaRPr>
            </a:p>
          </p:txBody>
        </p:sp>
      </p:grpSp>
      <p:pic>
        <p:nvPicPr>
          <p:cNvPr id="16" name="图片 17">
            <a:extLst>
              <a:ext uri="{FF2B5EF4-FFF2-40B4-BE49-F238E27FC236}">
                <a16:creationId xmlns:a16="http://schemas.microsoft.com/office/drawing/2014/main" id="{BE8EDF03-E918-4021-81B5-681A5E3E87B7}"/>
              </a:ext>
            </a:extLst>
          </p:cNvPr>
          <p:cNvPicPr>
            <a:picLocks noChangeAspect="1"/>
          </p:cNvPicPr>
          <p:nvPr/>
        </p:nvPicPr>
        <p:blipFill>
          <a:blip r:embed="rId2"/>
          <a:stretch>
            <a:fillRect/>
          </a:stretch>
        </p:blipFill>
        <p:spPr>
          <a:xfrm>
            <a:off x="6471285" y="3604260"/>
            <a:ext cx="5151120" cy="2606040"/>
          </a:xfrm>
          <a:prstGeom prst="rect">
            <a:avLst/>
          </a:prstGeom>
        </p:spPr>
      </p:pic>
      <p:pic>
        <p:nvPicPr>
          <p:cNvPr id="17" name="图片 20">
            <a:extLst>
              <a:ext uri="{FF2B5EF4-FFF2-40B4-BE49-F238E27FC236}">
                <a16:creationId xmlns:a16="http://schemas.microsoft.com/office/drawing/2014/main" id="{CF003D87-6C52-4F18-9F46-91461FC308A9}"/>
              </a:ext>
            </a:extLst>
          </p:cNvPr>
          <p:cNvPicPr>
            <a:picLocks noChangeAspect="1"/>
          </p:cNvPicPr>
          <p:nvPr/>
        </p:nvPicPr>
        <p:blipFill>
          <a:blip r:embed="rId3"/>
          <a:stretch>
            <a:fillRect/>
          </a:stretch>
        </p:blipFill>
        <p:spPr>
          <a:xfrm>
            <a:off x="6471285" y="1076325"/>
            <a:ext cx="5150485" cy="2480945"/>
          </a:xfrm>
          <a:prstGeom prst="rect">
            <a:avLst/>
          </a:prstGeom>
        </p:spPr>
      </p:pic>
      <p:sp>
        <p:nvSpPr>
          <p:cNvPr id="4" name="テキスト ボックス 3">
            <a:extLst>
              <a:ext uri="{FF2B5EF4-FFF2-40B4-BE49-F238E27FC236}">
                <a16:creationId xmlns:a16="http://schemas.microsoft.com/office/drawing/2014/main" id="{4926A010-F07E-4895-A99C-4E3906D27800}"/>
              </a:ext>
            </a:extLst>
          </p:cNvPr>
          <p:cNvSpPr txBox="1"/>
          <p:nvPr/>
        </p:nvSpPr>
        <p:spPr>
          <a:xfrm>
            <a:off x="6600056" y="1078230"/>
            <a:ext cx="648072" cy="118522"/>
          </a:xfrm>
          <a:prstGeom prst="rect">
            <a:avLst/>
          </a:prstGeom>
          <a:solidFill>
            <a:schemeClr val="bg1"/>
          </a:solidFill>
        </p:spPr>
        <p:txBody>
          <a:bodyPr wrap="square" lIns="0" tIns="0" rIns="0" bIns="0" rtlCol="0" anchor="ctr" anchorCtr="0">
            <a:noAutofit/>
          </a:bodyPr>
          <a:lstStyle/>
          <a:p>
            <a:r>
              <a:rPr kumimoji="1" lang="en-US" altLang="ja-JP" sz="500" i="0" dirty="0">
                <a:solidFill>
                  <a:schemeClr val="tx1">
                    <a:lumMod val="65000"/>
                    <a:lumOff val="35000"/>
                  </a:schemeClr>
                </a:solidFill>
              </a:rPr>
              <a:t>  </a:t>
            </a:r>
            <a:r>
              <a:rPr kumimoji="1" lang="en-US" altLang="ja-JP" sz="500" i="0" dirty="0" err="1">
                <a:solidFill>
                  <a:schemeClr val="tx1">
                    <a:lumMod val="65000"/>
                    <a:lumOff val="35000"/>
                  </a:schemeClr>
                </a:solidFill>
              </a:rPr>
              <a:t>PcVuePortal</a:t>
            </a:r>
            <a:endParaRPr kumimoji="1" lang="ja-JP" altLang="en-US" sz="500" i="0" dirty="0">
              <a:solidFill>
                <a:schemeClr val="tx1">
                  <a:lumMod val="65000"/>
                  <a:lumOff val="35000"/>
                </a:schemeClr>
              </a:solidFill>
            </a:endParaRPr>
          </a:p>
        </p:txBody>
      </p:sp>
      <p:sp>
        <p:nvSpPr>
          <p:cNvPr id="5" name="テキスト ボックス 4">
            <a:extLst>
              <a:ext uri="{FF2B5EF4-FFF2-40B4-BE49-F238E27FC236}">
                <a16:creationId xmlns:a16="http://schemas.microsoft.com/office/drawing/2014/main" id="{F33486C9-CD92-44C1-99CE-62E606716327}"/>
              </a:ext>
            </a:extLst>
          </p:cNvPr>
          <p:cNvSpPr txBox="1"/>
          <p:nvPr/>
        </p:nvSpPr>
        <p:spPr>
          <a:xfrm>
            <a:off x="6600056" y="3604260"/>
            <a:ext cx="648072" cy="118522"/>
          </a:xfrm>
          <a:prstGeom prst="rect">
            <a:avLst/>
          </a:prstGeom>
          <a:solidFill>
            <a:schemeClr val="bg1"/>
          </a:solidFill>
        </p:spPr>
        <p:txBody>
          <a:bodyPr wrap="square" lIns="0" tIns="0" rIns="0" bIns="0" rtlCol="0" anchor="ctr" anchorCtr="0">
            <a:noAutofit/>
          </a:bodyPr>
          <a:lstStyle/>
          <a:p>
            <a:r>
              <a:rPr kumimoji="1" lang="en-US" altLang="ja-JP" sz="500" i="0" dirty="0">
                <a:solidFill>
                  <a:schemeClr val="tx1">
                    <a:lumMod val="65000"/>
                    <a:lumOff val="35000"/>
                  </a:schemeClr>
                </a:solidFill>
              </a:rPr>
              <a:t>  </a:t>
            </a:r>
            <a:r>
              <a:rPr kumimoji="1" lang="en-US" altLang="ja-JP" sz="500" i="0" dirty="0" err="1">
                <a:solidFill>
                  <a:schemeClr val="tx1">
                    <a:lumMod val="65000"/>
                    <a:lumOff val="35000"/>
                  </a:schemeClr>
                </a:solidFill>
              </a:rPr>
              <a:t>PcVuePortal</a:t>
            </a:r>
            <a:endParaRPr kumimoji="1" lang="ja-JP" altLang="en-US" sz="500" i="0" dirty="0">
              <a:solidFill>
                <a:schemeClr val="tx1">
                  <a:lumMod val="65000"/>
                  <a:lumOff val="35000"/>
                </a:schemeClr>
              </a:solidFill>
            </a:endParaRPr>
          </a:p>
        </p:txBody>
      </p:sp>
    </p:spTree>
    <p:extLst>
      <p:ext uri="{BB962C8B-B14F-4D97-AF65-F5344CB8AC3E}">
        <p14:creationId xmlns:p14="http://schemas.microsoft.com/office/powerpoint/2010/main" val="2045440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文本框 17"/>
          <p:cNvSpPr txBox="1"/>
          <p:nvPr/>
        </p:nvSpPr>
        <p:spPr>
          <a:xfrm>
            <a:off x="468629" y="1721561"/>
            <a:ext cx="2268570" cy="338554"/>
          </a:xfrm>
          <a:prstGeom prst="rect">
            <a:avLst/>
          </a:prstGeom>
          <a:noFill/>
        </p:spPr>
        <p:txBody>
          <a:bodyPr wrap="none"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1" i="0" u="none" strike="noStrike" kern="1200" cap="none" spc="15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サポート</a:t>
            </a:r>
            <a:r>
              <a:rPr kumimoji="0" lang="ja-JP" altLang="en-US" sz="1600" b="1" i="0" u="none" strike="noStrike" kern="1200" cap="none" spc="15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対象</a:t>
            </a:r>
            <a:r>
              <a:rPr kumimoji="0" lang="ja-JP" altLang="zh-CN" sz="1600" b="1" i="0" u="none" strike="noStrike" kern="1200" cap="none" spc="15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機能</a:t>
            </a:r>
            <a:endParaRPr kumimoji="0" lang="zh-CN" altLang="en-US" sz="1600" b="1" i="0" u="none" strike="noStrike" kern="1200" cap="none" spc="15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5" name="TextBox 14"/>
          <p:cNvSpPr txBox="1"/>
          <p:nvPr/>
        </p:nvSpPr>
        <p:spPr>
          <a:xfrm>
            <a:off x="281940" y="2105660"/>
            <a:ext cx="5762625" cy="1501775"/>
          </a:xfrm>
          <a:prstGeom prst="rect">
            <a:avLst/>
          </a:prstGeom>
          <a:noFill/>
        </p:spPr>
        <p:txBody>
          <a:bodyPr wrap="square" rtlCol="0">
            <a:spAutoFit/>
          </a:bodyPr>
          <a:lstStyle/>
          <a:p>
            <a:pPr marL="800100" marR="0" lvl="1" indent="-342900" algn="l" defTabSz="914400" rtl="0" eaLnBrk="1" fontAlgn="auto" latinLnBrk="0" hangingPunct="1">
              <a:lnSpc>
                <a:spcPts val="2200"/>
              </a:lnSpc>
              <a:spcBef>
                <a:spcPts val="0"/>
              </a:spcBef>
              <a:spcAft>
                <a:spcPts val="0"/>
              </a:spcAft>
              <a:buClrTx/>
              <a:buSzTx/>
              <a:buFont typeface="+mj-ea"/>
              <a:buAutoNum type="circleNumDbPlain"/>
              <a:tabLst/>
              <a:defRPr/>
            </a:pPr>
            <a:r>
              <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ガオーデ地図（</a:t>
            </a:r>
            <a:r>
              <a:rPr kumimoji="0" lang="zh-CN" altLang="en-US" sz="1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1〜18タイル</a:t>
            </a:r>
            <a:r>
              <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sz="10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のサポート、Gis</a:t>
            </a:r>
            <a:r>
              <a:rPr kumimoji="0" sz="1000" b="1"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ラベリング</a:t>
            </a:r>
            <a:r>
              <a:rPr kumimoji="0" sz="10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、パイプライン描画、</a:t>
            </a:r>
            <a:r>
              <a:rPr kumimoji="0" sz="1000" b="1"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ライントラッキング</a:t>
            </a:r>
            <a:r>
              <a:rPr kumimoji="0" sz="10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、ズーム、その他の基本機能のサポート</a:t>
            </a:r>
            <a:r>
              <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p>
          <a:p>
            <a:pPr marL="800100" marR="0" lvl="1" indent="-342900" algn="l" defTabSz="914400" rtl="0" eaLnBrk="1" fontAlgn="auto" latinLnBrk="0" hangingPunct="1">
              <a:lnSpc>
                <a:spcPts val="2200"/>
              </a:lnSpc>
              <a:spcBef>
                <a:spcPts val="0"/>
              </a:spcBef>
              <a:spcAft>
                <a:spcPts val="0"/>
              </a:spcAft>
              <a:buClrTx/>
              <a:buSzTx/>
              <a:buFont typeface="+mj-ea"/>
              <a:buAutoNum type="circleNumDbPlain"/>
              <a:tabLst/>
              <a:defRPr/>
            </a:pPr>
            <a:r>
              <a:rPr kumimoji="0" lang="zh-CN" altLang="en-US" sz="1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オフラインマップとプラントレベルのマップ</a:t>
            </a:r>
            <a:r>
              <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の</a:t>
            </a:r>
            <a:r>
              <a:rPr kumimoji="0" lang="ja-JP"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結合</a:t>
            </a:r>
            <a:r>
              <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をサポートし、</a:t>
            </a:r>
            <a:r>
              <a:rPr kumimoji="0" lang="zh-CN" altLang="en-US" sz="1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プラントレベルの地理情報</a:t>
            </a:r>
            <a:r>
              <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を表示</a:t>
            </a:r>
            <a:r>
              <a:rPr kumimoji="0" lang="ja-JP"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可</a:t>
            </a:r>
            <a:r>
              <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p>
          <a:p>
            <a:pPr marL="457200" marR="0" lvl="1" indent="0" algn="l" defTabSz="914400" rtl="0" eaLnBrk="1" fontAlgn="auto" latinLnBrk="0" hangingPunct="1">
              <a:lnSpc>
                <a:spcPts val="2200"/>
              </a:lnSpc>
              <a:spcBef>
                <a:spcPts val="0"/>
              </a:spcBef>
              <a:spcAft>
                <a:spcPts val="0"/>
              </a:spcAft>
              <a:buClrTx/>
              <a:buSzTx/>
              <a:buFont typeface="+mj-ea"/>
              <a:buNone/>
              <a:tabLst/>
              <a:defRPr/>
            </a:pP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文本框 17"/>
          <p:cNvSpPr txBox="1"/>
          <p:nvPr/>
        </p:nvSpPr>
        <p:spPr>
          <a:xfrm>
            <a:off x="468629" y="3318586"/>
            <a:ext cx="1595309" cy="338554"/>
          </a:xfrm>
          <a:prstGeom prst="rect">
            <a:avLst/>
          </a:prstGeom>
          <a:noFill/>
        </p:spPr>
        <p:txBody>
          <a:bodyPr wrap="none"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1" i="0" u="none" strike="noStrike" kern="1200" cap="none" spc="15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問題</a:t>
            </a:r>
            <a:r>
              <a:rPr kumimoji="0" lang="ja-JP" altLang="en-US" sz="1600" b="1" i="0" u="none" strike="noStrike" kern="1200" cap="none" spc="15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の克服</a:t>
            </a:r>
            <a:endParaRPr kumimoji="0" lang="zh-CN" altLang="en-US" sz="1600" b="1" i="0" u="none" strike="noStrike" kern="1200" cap="none" spc="15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TextBox 14"/>
          <p:cNvSpPr txBox="1"/>
          <p:nvPr/>
        </p:nvSpPr>
        <p:spPr>
          <a:xfrm>
            <a:off x="281940" y="3661410"/>
            <a:ext cx="5276850" cy="898708"/>
          </a:xfrm>
          <a:prstGeom prst="rect">
            <a:avLst/>
          </a:prstGeom>
          <a:noFill/>
        </p:spPr>
        <p:txBody>
          <a:bodyPr wrap="square" rtlCol="0">
            <a:spAutoFit/>
          </a:bodyPr>
          <a:lstStyle/>
          <a:p>
            <a:pPr marL="800100" marR="0" lvl="1" indent="-342900" algn="l" defTabSz="914400" rtl="0" eaLnBrk="1" fontAlgn="auto" latinLnBrk="0" hangingPunct="1">
              <a:lnSpc>
                <a:spcPts val="2200"/>
              </a:lnSpc>
              <a:spcBef>
                <a:spcPts val="0"/>
              </a:spcBef>
              <a:spcAft>
                <a:spcPts val="0"/>
              </a:spcAft>
              <a:buClrTx/>
              <a:buSzTx/>
              <a:buFont typeface="+mj-ea"/>
              <a:buAutoNum type="circleNumDbPlain"/>
              <a:tabLst/>
              <a:defRPr/>
            </a:pPr>
            <a:r>
              <a:rPr kumimoji="0" sz="1000" b="1"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Gisマップとファクトリーマップの統合</a:t>
            </a:r>
            <a:r>
              <a:rPr kumimoji="0" sz="10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を</a:t>
            </a:r>
            <a:r>
              <a:rPr kumimoji="0" lang="ja-JP"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クリア</a:t>
            </a:r>
            <a:r>
              <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p>
          <a:p>
            <a:pPr marL="800100" marR="0" lvl="1" indent="-342900" algn="l" defTabSz="914400" rtl="0" eaLnBrk="1" fontAlgn="auto" latinLnBrk="0" hangingPunct="1">
              <a:lnSpc>
                <a:spcPts val="2200"/>
              </a:lnSpc>
              <a:spcBef>
                <a:spcPts val="0"/>
              </a:spcBef>
              <a:spcAft>
                <a:spcPts val="0"/>
              </a:spcAft>
              <a:buClrTx/>
              <a:buSzTx/>
              <a:buFont typeface="+mj-ea"/>
              <a:buAutoNum type="circleNumDbPlain"/>
              <a:tabLst/>
              <a:defRPr/>
            </a:pPr>
            <a:r>
              <a:rPr kumimoji="0" sz="10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GIS機密</a:t>
            </a:r>
            <a:r>
              <a:rPr kumimoji="0" lang="ja-JP"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企業は</a:t>
            </a:r>
            <a:r>
              <a:rPr kumimoji="0"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kumimoji="0" sz="1000" b="1"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工場レベルの地理情報</a:t>
            </a:r>
            <a:r>
              <a:rPr kumimoji="0" sz="1000" b="0" i="0" u="none" strike="noStrike" kern="1200" cap="none" spc="0" normalizeH="0" baseline="0" noProof="0" dirty="0" err="1">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を地図に表示するニーズを</a:t>
            </a:r>
            <a:r>
              <a:rPr kumimoji="0" lang="ja-JP"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クリア</a:t>
            </a:r>
            <a:r>
              <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p>
          <a:p>
            <a:pPr marL="457200" marR="0" lvl="1" indent="0" algn="l" defTabSz="914400" rtl="0" eaLnBrk="1" fontAlgn="auto" latinLnBrk="0" hangingPunct="1">
              <a:lnSpc>
                <a:spcPts val="2200"/>
              </a:lnSpc>
              <a:spcBef>
                <a:spcPts val="0"/>
              </a:spcBef>
              <a:spcAft>
                <a:spcPts val="0"/>
              </a:spcAft>
              <a:buClrTx/>
              <a:buSzTx/>
              <a:buFont typeface="+mj-ea"/>
              <a:buNone/>
              <a:tabLst/>
              <a:defRPr/>
            </a:pPr>
            <a:endPar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428625" y="388620"/>
            <a:ext cx="8151495"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zh-CN" sz="2000" b="1" i="0" u="none" strike="noStrike" kern="1200" cap="none" spc="0" normalizeH="0" baseline="0" noProof="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機能</a:t>
            </a:r>
            <a:r>
              <a:rPr kumimoji="0" lang="en-US" altLang="zh-CN" sz="2000" b="1" i="0" u="none" strike="noStrike" kern="1200" cap="none" spc="0" normalizeH="0" baseline="0" noProof="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4</a:t>
            </a:r>
            <a:r>
              <a:rPr kumimoji="0" lang="zh-CN" altLang="en-US" sz="2000" b="1" i="0" u="none" strike="noStrike" kern="1200" cap="none" spc="0" normalizeH="0" baseline="0" noProof="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kumimoji="0" lang="en-US" sz="2000" b="1" i="0" u="none" strike="noStrike" kern="1200" cap="none" spc="0" normalizeH="0" baseline="0" noProof="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GIS</a:t>
            </a:r>
            <a:r>
              <a:rPr kumimoji="0" lang="ja-JP" altLang="en-US" sz="2000" b="1" i="0" u="none" strike="noStrike" kern="1200" cap="none" spc="0" normalizeH="0" baseline="0" noProof="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マップ</a:t>
            </a:r>
            <a:endParaRPr kumimoji="0" lang="zh-CN" altLang="en-US" sz="2000" b="1" i="0" u="none" strike="noStrike" kern="1200" cap="none" spc="0" normalizeH="0" baseline="0" noProof="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3" name="组合 2"/>
          <p:cNvGrpSpPr/>
          <p:nvPr/>
        </p:nvGrpSpPr>
        <p:grpSpPr>
          <a:xfrm>
            <a:off x="635" y="332105"/>
            <a:ext cx="278765" cy="532130"/>
            <a:chOff x="0" y="-78772"/>
            <a:chExt cx="602082" cy="1150304"/>
          </a:xfrm>
        </p:grpSpPr>
        <p:sp>
          <p:nvSpPr>
            <p:cNvPr id="19" name="任意多边形 18"/>
            <p:cNvSpPr/>
            <p:nvPr/>
          </p:nvSpPr>
          <p:spPr>
            <a:xfrm>
              <a:off x="0" y="256213"/>
              <a:ext cx="251412" cy="480334"/>
            </a:xfrm>
            <a:custGeom>
              <a:avLst/>
              <a:gdLst>
                <a:gd name="connsiteX0" fmla="*/ 0 w 251412"/>
                <a:gd name="connsiteY0" fmla="*/ 0 h 480334"/>
                <a:gd name="connsiteX1" fmla="*/ 251412 w 251412"/>
                <a:gd name="connsiteY1" fmla="*/ 240167 h 480334"/>
                <a:gd name="connsiteX2" fmla="*/ 0 w 251412"/>
                <a:gd name="connsiteY2" fmla="*/ 480334 h 480334"/>
                <a:gd name="connsiteX3" fmla="*/ 0 w 251412"/>
                <a:gd name="connsiteY3" fmla="*/ 0 h 480334"/>
              </a:gdLst>
              <a:ahLst/>
              <a:cxnLst>
                <a:cxn ang="0">
                  <a:pos x="connsiteX0" y="connsiteY0"/>
                </a:cxn>
                <a:cxn ang="0">
                  <a:pos x="connsiteX1" y="connsiteY1"/>
                </a:cxn>
                <a:cxn ang="0">
                  <a:pos x="connsiteX2" y="connsiteY2"/>
                </a:cxn>
                <a:cxn ang="0">
                  <a:pos x="connsiteX3" y="connsiteY3"/>
                </a:cxn>
              </a:cxnLst>
              <a:rect l="l" t="t" r="r" b="b"/>
              <a:pathLst>
                <a:path w="251412" h="480334">
                  <a:moveTo>
                    <a:pt x="0" y="0"/>
                  </a:moveTo>
                  <a:lnTo>
                    <a:pt x="251412" y="240167"/>
                  </a:lnTo>
                  <a:lnTo>
                    <a:pt x="0" y="480334"/>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20" name="任意多边形 19"/>
            <p:cNvSpPr/>
            <p:nvPr/>
          </p:nvSpPr>
          <p:spPr>
            <a:xfrm>
              <a:off x="0" y="-78772"/>
              <a:ext cx="602082" cy="1150304"/>
            </a:xfrm>
            <a:custGeom>
              <a:avLst/>
              <a:gdLst>
                <a:gd name="connsiteX0" fmla="*/ 0 w 441911"/>
                <a:gd name="connsiteY0" fmla="*/ 0 h 844290"/>
                <a:gd name="connsiteX1" fmla="*/ 441911 w 441911"/>
                <a:gd name="connsiteY1" fmla="*/ 422145 h 844290"/>
                <a:gd name="connsiteX2" fmla="*/ 0 w 441911"/>
                <a:gd name="connsiteY2" fmla="*/ 844290 h 844290"/>
                <a:gd name="connsiteX3" fmla="*/ 0 w 441911"/>
                <a:gd name="connsiteY3" fmla="*/ 662312 h 844290"/>
                <a:gd name="connsiteX4" fmla="*/ 251412 w 441911"/>
                <a:gd name="connsiteY4" fmla="*/ 422145 h 844290"/>
                <a:gd name="connsiteX5" fmla="*/ 0 w 441911"/>
                <a:gd name="connsiteY5" fmla="*/ 181978 h 844290"/>
                <a:gd name="connsiteX6" fmla="*/ 0 w 441911"/>
                <a:gd name="connsiteY6" fmla="*/ 0 h 8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11" h="844290">
                  <a:moveTo>
                    <a:pt x="0" y="0"/>
                  </a:moveTo>
                  <a:lnTo>
                    <a:pt x="441911" y="422145"/>
                  </a:lnTo>
                  <a:lnTo>
                    <a:pt x="0" y="844290"/>
                  </a:lnTo>
                  <a:lnTo>
                    <a:pt x="0" y="662312"/>
                  </a:lnTo>
                  <a:lnTo>
                    <a:pt x="251412" y="422145"/>
                  </a:lnTo>
                  <a:lnTo>
                    <a:pt x="0" y="181978"/>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grpSp>
      <p:grpSp>
        <p:nvGrpSpPr>
          <p:cNvPr id="96" name="组合 95"/>
          <p:cNvGrpSpPr/>
          <p:nvPr/>
        </p:nvGrpSpPr>
        <p:grpSpPr>
          <a:xfrm>
            <a:off x="518795" y="903605"/>
            <a:ext cx="11194415" cy="5613400"/>
            <a:chOff x="817" y="1423"/>
            <a:chExt cx="17629" cy="8840"/>
          </a:xfrm>
        </p:grpSpPr>
        <p:cxnSp>
          <p:nvCxnSpPr>
            <p:cNvPr id="98" name="直接连接符 97"/>
            <p:cNvCxnSpPr/>
            <p:nvPr/>
          </p:nvCxnSpPr>
          <p:spPr>
            <a:xfrm>
              <a:off x="817" y="1026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99" name="文本框 98"/>
            <p:cNvSpPr txBox="1"/>
            <p:nvPr/>
          </p:nvSpPr>
          <p:spPr>
            <a:xfrm>
              <a:off x="17048" y="9779"/>
              <a:ext cx="1398" cy="386"/>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sym typeface="+mn-ea"/>
                </a:rPr>
                <a:t>2020-06-20</a:t>
              </a:r>
            </a:p>
          </p:txBody>
        </p:sp>
        <p:cxnSp>
          <p:nvCxnSpPr>
            <p:cNvPr id="100" name="直接连接符 99"/>
            <p:cNvCxnSpPr/>
            <p:nvPr/>
          </p:nvCxnSpPr>
          <p:spPr>
            <a:xfrm>
              <a:off x="817" y="142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6" name="图片 5" descr="Gis1"/>
          <p:cNvPicPr>
            <a:picLocks noChangeAspect="1"/>
          </p:cNvPicPr>
          <p:nvPr/>
        </p:nvPicPr>
        <p:blipFill>
          <a:blip r:embed="rId4"/>
          <a:stretch>
            <a:fillRect/>
          </a:stretch>
        </p:blipFill>
        <p:spPr>
          <a:xfrm>
            <a:off x="6991985" y="949325"/>
            <a:ext cx="4630420" cy="2627630"/>
          </a:xfrm>
          <a:prstGeom prst="rect">
            <a:avLst/>
          </a:prstGeom>
        </p:spPr>
      </p:pic>
      <p:pic>
        <p:nvPicPr>
          <p:cNvPr id="8" name="图片 7"/>
          <p:cNvPicPr>
            <a:picLocks noChangeAspect="1"/>
          </p:cNvPicPr>
          <p:nvPr/>
        </p:nvPicPr>
        <p:blipFill>
          <a:blip r:embed="rId5"/>
          <a:stretch>
            <a:fillRect/>
          </a:stretch>
        </p:blipFill>
        <p:spPr>
          <a:xfrm>
            <a:off x="6992620" y="3661410"/>
            <a:ext cx="4629785" cy="2742565"/>
          </a:xfrm>
          <a:prstGeom prst="rect">
            <a:avLst/>
          </a:prstGeom>
        </p:spPr>
      </p:pic>
      <p:sp>
        <p:nvSpPr>
          <p:cNvPr id="17" name="テキスト ボックス 16">
            <a:extLst>
              <a:ext uri="{FF2B5EF4-FFF2-40B4-BE49-F238E27FC236}">
                <a16:creationId xmlns:a16="http://schemas.microsoft.com/office/drawing/2014/main" id="{F33486C9-CD92-44C1-99CE-62E606716327}"/>
              </a:ext>
            </a:extLst>
          </p:cNvPr>
          <p:cNvSpPr txBox="1"/>
          <p:nvPr/>
        </p:nvSpPr>
        <p:spPr>
          <a:xfrm>
            <a:off x="7140877" y="3685078"/>
            <a:ext cx="648072" cy="82058"/>
          </a:xfrm>
          <a:prstGeom prst="rect">
            <a:avLst/>
          </a:prstGeom>
          <a:solidFill>
            <a:schemeClr val="bg1"/>
          </a:solidFill>
        </p:spPr>
        <p:txBody>
          <a:bodyPr wrap="square" lIns="0" tIns="0" rIns="0" bIns="0" rtlCol="0" anchor="ctr" anchorCtr="0">
            <a:noAutofit/>
          </a:bodyPr>
          <a:lstStyle/>
          <a:p>
            <a:r>
              <a:rPr kumimoji="1" lang="en-US" altLang="ja-JP" sz="500" i="0" dirty="0">
                <a:solidFill>
                  <a:schemeClr val="tx1">
                    <a:lumMod val="65000"/>
                    <a:lumOff val="35000"/>
                  </a:schemeClr>
                </a:solidFill>
              </a:rPr>
              <a:t>  </a:t>
            </a:r>
            <a:r>
              <a:rPr kumimoji="1" lang="en-US" altLang="ja-JP" sz="500" i="0" dirty="0" err="1">
                <a:solidFill>
                  <a:schemeClr val="tx1">
                    <a:lumMod val="65000"/>
                    <a:lumOff val="35000"/>
                  </a:schemeClr>
                </a:solidFill>
              </a:rPr>
              <a:t>PcVuePortal</a:t>
            </a:r>
            <a:endParaRPr kumimoji="1" lang="ja-JP" altLang="en-US" sz="500" i="0" dirty="0">
              <a:solidFill>
                <a:schemeClr val="tx1">
                  <a:lumMod val="65000"/>
                  <a:lumOff val="35000"/>
                </a:schemeClr>
              </a:solidFill>
            </a:endParaRPr>
          </a:p>
        </p:txBody>
      </p:sp>
      <p:sp>
        <p:nvSpPr>
          <p:cNvPr id="18" name="テキスト ボックス 17">
            <a:extLst>
              <a:ext uri="{FF2B5EF4-FFF2-40B4-BE49-F238E27FC236}">
                <a16:creationId xmlns:a16="http://schemas.microsoft.com/office/drawing/2014/main" id="{F33486C9-CD92-44C1-99CE-62E606716327}"/>
              </a:ext>
            </a:extLst>
          </p:cNvPr>
          <p:cNvSpPr txBox="1"/>
          <p:nvPr/>
        </p:nvSpPr>
        <p:spPr>
          <a:xfrm>
            <a:off x="7140877" y="966181"/>
            <a:ext cx="648072" cy="82058"/>
          </a:xfrm>
          <a:prstGeom prst="rect">
            <a:avLst/>
          </a:prstGeom>
          <a:solidFill>
            <a:schemeClr val="bg1"/>
          </a:solidFill>
        </p:spPr>
        <p:txBody>
          <a:bodyPr wrap="square" lIns="0" tIns="0" rIns="0" bIns="0" rtlCol="0" anchor="ctr" anchorCtr="0">
            <a:noAutofit/>
          </a:bodyPr>
          <a:lstStyle/>
          <a:p>
            <a:r>
              <a:rPr kumimoji="1" lang="en-US" altLang="ja-JP" sz="500" i="0" dirty="0">
                <a:solidFill>
                  <a:schemeClr val="tx1">
                    <a:lumMod val="65000"/>
                    <a:lumOff val="35000"/>
                  </a:schemeClr>
                </a:solidFill>
              </a:rPr>
              <a:t>  </a:t>
            </a:r>
            <a:r>
              <a:rPr kumimoji="1" lang="en-US" altLang="ja-JP" sz="500" i="0" dirty="0" err="1">
                <a:solidFill>
                  <a:schemeClr val="tx1">
                    <a:lumMod val="65000"/>
                    <a:lumOff val="35000"/>
                  </a:schemeClr>
                </a:solidFill>
              </a:rPr>
              <a:t>PcVuePortal</a:t>
            </a:r>
            <a:endParaRPr kumimoji="1" lang="ja-JP" altLang="en-US" sz="500" i="0" dirty="0">
              <a:solidFill>
                <a:schemeClr val="tx1">
                  <a:lumMod val="65000"/>
                  <a:lumOff val="35000"/>
                </a:schemeClr>
              </a:solidFill>
            </a:endParaRPr>
          </a:p>
        </p:txBody>
      </p:sp>
    </p:spTree>
    <p:custDataLst>
      <p:tags r:id="rId1"/>
    </p:custDataLst>
    <p:extLst>
      <p:ext uri="{BB962C8B-B14F-4D97-AF65-F5344CB8AC3E}">
        <p14:creationId xmlns:p14="http://schemas.microsoft.com/office/powerpoint/2010/main" val="1497800788"/>
      </p:ext>
    </p:extLst>
  </p:cSld>
  <p:clrMapOvr>
    <a:masterClrMapping/>
  </p:clrMapOvr>
  <p:transition advTm="19862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1"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96520" y="1530985"/>
            <a:ext cx="4099560" cy="1529715"/>
          </a:xfrm>
          <a:prstGeom prst="rect">
            <a:avLst/>
          </a:prstGeom>
        </p:spPr>
        <p:txBody>
          <a:bodyPr wrap="square">
            <a:spAutoFit/>
          </a:bodyPr>
          <a:lstStyle/>
          <a:p>
            <a:pPr marL="342900" marR="0" lvl="0" indent="0" algn="l" defTabSz="914400" rtl="0" eaLnBrk="1" fontAlgn="auto" latinLnBrk="0" hangingPunct="1">
              <a:lnSpc>
                <a:spcPct val="200000"/>
              </a:lnSpc>
              <a:spcBef>
                <a:spcPts val="0"/>
              </a:spcBef>
              <a:spcAft>
                <a:spcPts val="0"/>
              </a:spcAft>
              <a:buClrTx/>
              <a:buSzTx/>
              <a:buFont typeface="Wingdings" panose="05000000000000000000" charset="0"/>
              <a:buChar char="Ø"/>
              <a:tabLst/>
              <a:defRPr/>
            </a:pPr>
            <a:r>
              <a:rPr kumimoji="0" lang="en-US" altLang="zh-CN"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  </a:t>
            </a:r>
            <a:r>
              <a:rPr kumimoji="0"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33種類のUIコンポーネントを内蔵</a:t>
            </a:r>
          </a:p>
          <a:p>
            <a:pPr marL="0" marR="0" lvl="0" indent="0" algn="l" defTabSz="914400" rtl="0" eaLnBrk="1" fontAlgn="auto" latinLnBrk="0" hangingPunct="1">
              <a:lnSpc>
                <a:spcPct val="150000"/>
              </a:lnSpc>
              <a:spcBef>
                <a:spcPts val="0"/>
              </a:spcBef>
              <a:spcAft>
                <a:spcPts val="0"/>
              </a:spcAft>
              <a:buClrTx/>
              <a:buSzTx/>
              <a:buFont typeface="Wingdings" panose="05000000000000000000" charset="0"/>
              <a:buNone/>
              <a:tabLst/>
              <a:defRPr/>
            </a:pPr>
            <a:r>
              <a:rPr kumimoji="0" lang="zh-CN" altLang="en-US" sz="1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                </a:t>
            </a:r>
            <a:r>
              <a:rPr kumimoji="0" lang="zh-CN" altLang="en-US" sz="13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    </a:t>
            </a:r>
            <a:r>
              <a:rPr kumimoji="0" lang="zh-CN" altLang="en-US"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ドラッグ、プル、ドラッグメソッドの非常</a:t>
            </a:r>
          </a:p>
          <a:p>
            <a:pPr marL="0" marR="0" lvl="0" indent="0" algn="l" defTabSz="914400" rtl="0" eaLnBrk="1" fontAlgn="auto" latinLnBrk="0" hangingPunct="1">
              <a:lnSpc>
                <a:spcPct val="150000"/>
              </a:lnSpc>
              <a:spcBef>
                <a:spcPts val="0"/>
              </a:spcBef>
              <a:spcAft>
                <a:spcPts val="0"/>
              </a:spcAft>
              <a:buClrTx/>
              <a:buSzTx/>
              <a:buFont typeface="Wingdings" panose="05000000000000000000" charset="0"/>
              <a:buNone/>
              <a:tabLst/>
              <a:defRPr/>
            </a:pPr>
            <a:r>
              <a:rPr kumimoji="0" lang="ja-JP" altLang="zh-CN"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　　　　　 </a:t>
            </a:r>
            <a:r>
              <a:rPr kumimoji="0" lang="zh-CN" altLang="en-US"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にシンプルな開発を実現；</a:t>
            </a:r>
            <a:endParaRPr kumimoji="0" lang="en-US" altLang="zh-CN"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endParaRPr>
          </a:p>
          <a:p>
            <a:pPr marL="342900" marR="0" lvl="0" indent="0" algn="l" defTabSz="914400" rtl="0" eaLnBrk="1" fontAlgn="auto" latinLnBrk="0" hangingPunct="1">
              <a:lnSpc>
                <a:spcPct val="200000"/>
              </a:lnSpc>
              <a:spcBef>
                <a:spcPts val="0"/>
              </a:spcBef>
              <a:spcAft>
                <a:spcPts val="0"/>
              </a:spcAft>
              <a:buClrTx/>
              <a:buSzTx/>
              <a:buFont typeface="Wingdings" panose="05000000000000000000" charset="0"/>
              <a:buChar char="Ø"/>
              <a:tabLst/>
              <a:defRPr/>
            </a:pPr>
            <a:endParaRPr kumimoji="0" lang="zh-CN" altLang="en-US" sz="1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p:nvPicPr>
        <p:blipFill>
          <a:blip r:embed="rId3"/>
          <a:stretch>
            <a:fillRect/>
          </a:stretch>
        </p:blipFill>
        <p:spPr>
          <a:xfrm>
            <a:off x="4830445" y="1637665"/>
            <a:ext cx="6791960" cy="3340100"/>
          </a:xfrm>
          <a:prstGeom prst="rect">
            <a:avLst/>
          </a:prstGeom>
        </p:spPr>
      </p:pic>
      <p:sp>
        <p:nvSpPr>
          <p:cNvPr id="15" name="文本框 14"/>
          <p:cNvSpPr txBox="1"/>
          <p:nvPr/>
        </p:nvSpPr>
        <p:spPr>
          <a:xfrm>
            <a:off x="428625" y="388620"/>
            <a:ext cx="8151495"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zh-CN" sz="2000" b="1" i="0" u="none" strike="noStrike" kern="1200" cap="none" spc="0" normalizeH="0" baseline="0" noProof="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機能</a:t>
            </a:r>
            <a:r>
              <a:rPr kumimoji="0" lang="en-US" altLang="zh-CN" sz="2000" b="1" i="0" u="none" strike="noStrike" kern="1200" cap="none" spc="0" normalizeH="0" baseline="0" noProof="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5</a:t>
            </a:r>
            <a:r>
              <a:rPr kumimoji="0" lang="zh-CN" altLang="en-US" sz="2000" b="1" i="0" u="none" strike="noStrike" kern="1200" cap="none" spc="0" normalizeH="0" baseline="0" noProof="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sz="2000" b="1" i="0" u="none" strike="noStrike" kern="1200" cap="none" spc="0" normalizeH="0" baseline="0" noProof="0">
                <a:ln>
                  <a:noFill/>
                </a:ln>
                <a:solidFill>
                  <a:srgbClr val="FFFFFF">
                    <a:lumMod val="50000"/>
                  </a:srgbClr>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豊富なUIコンポーネント</a:t>
            </a:r>
          </a:p>
        </p:txBody>
      </p:sp>
      <p:grpSp>
        <p:nvGrpSpPr>
          <p:cNvPr id="2" name="组合 1"/>
          <p:cNvGrpSpPr/>
          <p:nvPr/>
        </p:nvGrpSpPr>
        <p:grpSpPr>
          <a:xfrm>
            <a:off x="635" y="332105"/>
            <a:ext cx="278765" cy="532130"/>
            <a:chOff x="0" y="-78772"/>
            <a:chExt cx="602082" cy="1150304"/>
          </a:xfrm>
        </p:grpSpPr>
        <p:sp>
          <p:nvSpPr>
            <p:cNvPr id="19" name="任意多边形 18"/>
            <p:cNvSpPr/>
            <p:nvPr/>
          </p:nvSpPr>
          <p:spPr>
            <a:xfrm>
              <a:off x="0" y="256213"/>
              <a:ext cx="251412" cy="480334"/>
            </a:xfrm>
            <a:custGeom>
              <a:avLst/>
              <a:gdLst>
                <a:gd name="connsiteX0" fmla="*/ 0 w 251412"/>
                <a:gd name="connsiteY0" fmla="*/ 0 h 480334"/>
                <a:gd name="connsiteX1" fmla="*/ 251412 w 251412"/>
                <a:gd name="connsiteY1" fmla="*/ 240167 h 480334"/>
                <a:gd name="connsiteX2" fmla="*/ 0 w 251412"/>
                <a:gd name="connsiteY2" fmla="*/ 480334 h 480334"/>
                <a:gd name="connsiteX3" fmla="*/ 0 w 251412"/>
                <a:gd name="connsiteY3" fmla="*/ 0 h 480334"/>
              </a:gdLst>
              <a:ahLst/>
              <a:cxnLst>
                <a:cxn ang="0">
                  <a:pos x="connsiteX0" y="connsiteY0"/>
                </a:cxn>
                <a:cxn ang="0">
                  <a:pos x="connsiteX1" y="connsiteY1"/>
                </a:cxn>
                <a:cxn ang="0">
                  <a:pos x="connsiteX2" y="connsiteY2"/>
                </a:cxn>
                <a:cxn ang="0">
                  <a:pos x="connsiteX3" y="connsiteY3"/>
                </a:cxn>
              </a:cxnLst>
              <a:rect l="l" t="t" r="r" b="b"/>
              <a:pathLst>
                <a:path w="251412" h="480334">
                  <a:moveTo>
                    <a:pt x="0" y="0"/>
                  </a:moveTo>
                  <a:lnTo>
                    <a:pt x="251412" y="240167"/>
                  </a:lnTo>
                  <a:lnTo>
                    <a:pt x="0" y="480334"/>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sp>
          <p:nvSpPr>
            <p:cNvPr id="20" name="任意多边形 19"/>
            <p:cNvSpPr/>
            <p:nvPr/>
          </p:nvSpPr>
          <p:spPr>
            <a:xfrm>
              <a:off x="0" y="-78772"/>
              <a:ext cx="602082" cy="1150304"/>
            </a:xfrm>
            <a:custGeom>
              <a:avLst/>
              <a:gdLst>
                <a:gd name="connsiteX0" fmla="*/ 0 w 441911"/>
                <a:gd name="connsiteY0" fmla="*/ 0 h 844290"/>
                <a:gd name="connsiteX1" fmla="*/ 441911 w 441911"/>
                <a:gd name="connsiteY1" fmla="*/ 422145 h 844290"/>
                <a:gd name="connsiteX2" fmla="*/ 0 w 441911"/>
                <a:gd name="connsiteY2" fmla="*/ 844290 h 844290"/>
                <a:gd name="connsiteX3" fmla="*/ 0 w 441911"/>
                <a:gd name="connsiteY3" fmla="*/ 662312 h 844290"/>
                <a:gd name="connsiteX4" fmla="*/ 251412 w 441911"/>
                <a:gd name="connsiteY4" fmla="*/ 422145 h 844290"/>
                <a:gd name="connsiteX5" fmla="*/ 0 w 441911"/>
                <a:gd name="connsiteY5" fmla="*/ 181978 h 844290"/>
                <a:gd name="connsiteX6" fmla="*/ 0 w 441911"/>
                <a:gd name="connsiteY6" fmla="*/ 0 h 8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11" h="844290">
                  <a:moveTo>
                    <a:pt x="0" y="0"/>
                  </a:moveTo>
                  <a:lnTo>
                    <a:pt x="441911" y="422145"/>
                  </a:lnTo>
                  <a:lnTo>
                    <a:pt x="0" y="844290"/>
                  </a:lnTo>
                  <a:lnTo>
                    <a:pt x="0" y="662312"/>
                  </a:lnTo>
                  <a:lnTo>
                    <a:pt x="251412" y="422145"/>
                  </a:lnTo>
                  <a:lnTo>
                    <a:pt x="0" y="181978"/>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宋体"/>
                <a:cs typeface="+mn-cs"/>
              </a:endParaRPr>
            </a:p>
          </p:txBody>
        </p:sp>
      </p:grpSp>
      <p:grpSp>
        <p:nvGrpSpPr>
          <p:cNvPr id="96" name="组合 95"/>
          <p:cNvGrpSpPr/>
          <p:nvPr/>
        </p:nvGrpSpPr>
        <p:grpSpPr>
          <a:xfrm>
            <a:off x="518795" y="903605"/>
            <a:ext cx="11103610" cy="5613400"/>
            <a:chOff x="817" y="1423"/>
            <a:chExt cx="17486" cy="8840"/>
          </a:xfrm>
        </p:grpSpPr>
        <p:cxnSp>
          <p:nvCxnSpPr>
            <p:cNvPr id="98" name="直接连接符 97"/>
            <p:cNvCxnSpPr/>
            <p:nvPr/>
          </p:nvCxnSpPr>
          <p:spPr>
            <a:xfrm>
              <a:off x="817" y="1026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817" y="142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6" name="文本框 5"/>
          <p:cNvSpPr txBox="1"/>
          <p:nvPr/>
        </p:nvSpPr>
        <p:spPr>
          <a:xfrm>
            <a:off x="116840" y="3740785"/>
            <a:ext cx="3913505" cy="1055225"/>
          </a:xfrm>
          <a:prstGeom prst="rect">
            <a:avLst/>
          </a:prstGeom>
          <a:noFill/>
        </p:spPr>
        <p:txBody>
          <a:bodyPr wrap="square" rtlCol="0" anchor="t">
            <a:spAutoFit/>
          </a:bodyPr>
          <a:lstStyle/>
          <a:p>
            <a:pPr marL="342900" marR="0" lvl="0" indent="0" algn="l" defTabSz="914400" rtl="0" eaLnBrk="1" fontAlgn="auto" latinLnBrk="0" hangingPunct="1">
              <a:lnSpc>
                <a:spcPct val="200000"/>
              </a:lnSpc>
              <a:spcBef>
                <a:spcPts val="0"/>
              </a:spcBef>
              <a:spcAft>
                <a:spcPts val="0"/>
              </a:spcAft>
              <a:buClrTx/>
              <a:buSzTx/>
              <a:buFont typeface="Wingdings" panose="05000000000000000000" charset="0"/>
              <a:buChar char="Ø"/>
              <a:tabLst/>
              <a:defRPr/>
            </a:pPr>
            <a:r>
              <a:rPr kumimoji="0" lang="en-US" altLang="zh-CN"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  </a:t>
            </a:r>
            <a:r>
              <a:rPr kumimoji="0" lang="ja-JP" altLang="en-US"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各類</a:t>
            </a:r>
            <a:r>
              <a:rPr kumimoji="0" lang="en-US" altLang="zh-CN" sz="1600" b="1" i="0" u="none" strike="noStrike" kern="1200" cap="none" spc="0" normalizeH="0" baseline="0" noProof="0" dirty="0" err="1">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トリガーイベントを提供</a:t>
            </a:r>
            <a:endParaRPr kumimoji="0" lang="en-US" altLang="zh-CN"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457200" marR="0" lvl="1" indent="0" algn="l" defTabSz="914400" rtl="0" eaLnBrk="1" fontAlgn="auto" latinLnBrk="0" hangingPunct="1">
              <a:lnSpc>
                <a:spcPct val="2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     </a:t>
            </a:r>
            <a:r>
              <a:rPr kumimoji="0" lang="ja-JP" altLang="en-US" sz="13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トータル</a:t>
            </a:r>
            <a:r>
              <a:rPr kumimoji="0" lang="zh-CN" altLang="en-US" sz="13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システムの柔軟な相互作用</a:t>
            </a:r>
          </a:p>
        </p:txBody>
      </p:sp>
      <p:sp>
        <p:nvSpPr>
          <p:cNvPr id="7" name="文本框 6"/>
          <p:cNvSpPr txBox="1"/>
          <p:nvPr/>
        </p:nvSpPr>
        <p:spPr>
          <a:xfrm>
            <a:off x="116840" y="2689759"/>
            <a:ext cx="4100195" cy="1478482"/>
          </a:xfrm>
          <a:prstGeom prst="rect">
            <a:avLst/>
          </a:prstGeom>
          <a:noFill/>
        </p:spPr>
        <p:txBody>
          <a:bodyPr wrap="square" rtlCol="0" anchor="t">
            <a:spAutoFit/>
          </a:bodyPr>
          <a:lstStyle/>
          <a:p>
            <a:pPr marL="342900" marR="0" lvl="0" indent="0" algn="l" defTabSz="914400" rtl="0" eaLnBrk="1" fontAlgn="auto" latinLnBrk="0" hangingPunct="1">
              <a:lnSpc>
                <a:spcPct val="200000"/>
              </a:lnSpc>
              <a:spcBef>
                <a:spcPts val="0"/>
              </a:spcBef>
              <a:spcAft>
                <a:spcPts val="0"/>
              </a:spcAft>
              <a:buClrTx/>
              <a:buSzTx/>
              <a:buFont typeface="Wingdings" panose="05000000000000000000" charset="0"/>
              <a:buChar char="Ø"/>
              <a:tabLst/>
              <a:defRPr/>
            </a:pPr>
            <a:r>
              <a:rPr kumimoji="0" lang="en-US" altLang="zh-CN"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  </a:t>
            </a:r>
            <a:r>
              <a:rPr kumimoji="0" lang="ja-JP" altLang="en-US"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豊富な</a:t>
            </a:r>
            <a:r>
              <a:rPr kumimoji="0" lang="en-US" altLang="zh-CN"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スタイルテンプレート</a:t>
            </a:r>
            <a:r>
              <a:rPr kumimoji="0" lang="ja-JP" altLang="en-US"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を内蔵</a:t>
            </a:r>
            <a:endParaRPr kumimoji="0" lang="en-US" altLang="zh-CN" sz="16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457200" marR="0" lvl="1" indent="0" algn="l" defTabSz="914400" rtl="0" eaLnBrk="1" fontAlgn="auto" latinLnBrk="0" hangingPunct="1">
              <a:lnSpc>
                <a:spcPct val="2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     </a:t>
            </a:r>
            <a:r>
              <a:rPr kumimoji="0" lang="zh-CN" altLang="en-US" sz="13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カスタムスタイルをすばやく</a:t>
            </a:r>
            <a:r>
              <a:rPr kumimoji="0" lang="ja-JP" altLang="en-US" sz="13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実現</a:t>
            </a:r>
            <a:r>
              <a:rPr kumimoji="0" lang="zh-CN" altLang="en-US"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rPr>
              <a:t>；</a:t>
            </a:r>
            <a:endParaRPr kumimoji="0" lang="en-US" altLang="zh-CN" sz="1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endParaRPr>
          </a:p>
          <a:p>
            <a:pPr marL="457200" marR="0" lvl="1" indent="0" algn="l" defTabSz="914400" rtl="0" eaLnBrk="1" fontAlgn="auto" latinLnBrk="0" hangingPunct="1">
              <a:lnSpc>
                <a:spcPct val="200000"/>
              </a:lnSpc>
              <a:spcBef>
                <a:spcPts val="0"/>
              </a:spcBef>
              <a:spcAft>
                <a:spcPts val="0"/>
              </a:spcAft>
              <a:buClrTx/>
              <a:buSzTx/>
              <a:buFontTx/>
              <a:buNone/>
              <a:tabLst/>
              <a:defRPr/>
            </a:pPr>
            <a:endParaRPr kumimoji="0" lang="zh-CN" altLang="en-US" sz="13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mn-ea"/>
            </a:endParaRPr>
          </a:p>
        </p:txBody>
      </p:sp>
      <p:pic>
        <p:nvPicPr>
          <p:cNvPr id="8" name="图片 7" descr="特性5：UI组件丰富"/>
          <p:cNvPicPr>
            <a:picLocks noChangeAspect="1"/>
          </p:cNvPicPr>
          <p:nvPr/>
        </p:nvPicPr>
        <p:blipFill>
          <a:blip r:embed="rId4"/>
          <a:stretch>
            <a:fillRect/>
          </a:stretch>
        </p:blipFill>
        <p:spPr>
          <a:xfrm>
            <a:off x="4196080" y="1673225"/>
            <a:ext cx="7546975" cy="3196590"/>
          </a:xfrm>
          <a:prstGeom prst="rect">
            <a:avLst/>
          </a:prstGeom>
        </p:spPr>
      </p:pic>
      <p:sp>
        <p:nvSpPr>
          <p:cNvPr id="16" name="テキスト ボックス 15">
            <a:extLst>
              <a:ext uri="{FF2B5EF4-FFF2-40B4-BE49-F238E27FC236}">
                <a16:creationId xmlns:a16="http://schemas.microsoft.com/office/drawing/2014/main" id="{F33486C9-CD92-44C1-99CE-62E606716327}"/>
              </a:ext>
            </a:extLst>
          </p:cNvPr>
          <p:cNvSpPr txBox="1"/>
          <p:nvPr/>
        </p:nvSpPr>
        <p:spPr>
          <a:xfrm>
            <a:off x="4439816" y="1733550"/>
            <a:ext cx="1007080" cy="111274"/>
          </a:xfrm>
          <a:prstGeom prst="rect">
            <a:avLst/>
          </a:prstGeom>
          <a:solidFill>
            <a:schemeClr val="bg1"/>
          </a:solidFill>
        </p:spPr>
        <p:txBody>
          <a:bodyPr wrap="square" lIns="0" tIns="0" rIns="0" bIns="0" rtlCol="0" anchor="ctr" anchorCtr="0">
            <a:noAutofit/>
          </a:bodyPr>
          <a:lstStyle/>
          <a:p>
            <a:r>
              <a:rPr kumimoji="1" lang="en-US" altLang="ja-JP" sz="500" i="0" dirty="0">
                <a:solidFill>
                  <a:schemeClr val="tx1">
                    <a:lumMod val="65000"/>
                    <a:lumOff val="35000"/>
                  </a:schemeClr>
                </a:solidFill>
              </a:rPr>
              <a:t>  </a:t>
            </a:r>
            <a:r>
              <a:rPr kumimoji="1" lang="en-US" altLang="ja-JP" sz="500" i="0" dirty="0" err="1">
                <a:solidFill>
                  <a:schemeClr val="tx1">
                    <a:lumMod val="65000"/>
                    <a:lumOff val="35000"/>
                  </a:schemeClr>
                </a:solidFill>
              </a:rPr>
              <a:t>PcVuePortal</a:t>
            </a:r>
            <a:endParaRPr kumimoji="1" lang="ja-JP" altLang="en-US" sz="500" i="0" dirty="0">
              <a:solidFill>
                <a:schemeClr val="tx1">
                  <a:lumMod val="65000"/>
                  <a:lumOff val="35000"/>
                </a:schemeClr>
              </a:solidFill>
            </a:endParaRPr>
          </a:p>
        </p:txBody>
      </p:sp>
    </p:spTree>
    <p:extLst>
      <p:ext uri="{BB962C8B-B14F-4D97-AF65-F5344CB8AC3E}">
        <p14:creationId xmlns:p14="http://schemas.microsoft.com/office/powerpoint/2010/main" val="1775046710"/>
      </p:ext>
    </p:extLst>
  </p:cSld>
  <p:clrMapOvr>
    <a:masterClrMapping/>
  </p:clrMapOvr>
  <mc:AlternateContent xmlns:mc="http://schemas.openxmlformats.org/markup-compatibility/2006" xmlns:p14="http://schemas.microsoft.com/office/powerpoint/2010/main">
    <mc:Choice Requires="p14">
      <p:transition spd="slow" p14:dur="850" advTm="174207">
        <p14:prism/>
      </p:transition>
    </mc:Choice>
    <mc:Fallback xmlns="">
      <p:transition spd="slow" advTm="17420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081_7*i*1"/>
  <p:tag name="KSO_WM_TEMPLATE_CATEGORY" val="custom"/>
  <p:tag name="KSO_WM_TEMPLATE_INDEX" val="20205081"/>
  <p:tag name="KSO_WM_UNIT_LAYERLEVEL" val="1"/>
  <p:tag name="KSO_WM_TAG_VERSION" val="1.0"/>
  <p:tag name="KSO_WM_BEAUTIFY_FLAG" val="#wm#"/>
  <p:tag name="KSO_WM_UNIT_TYPE" val="i"/>
  <p:tag name="KSO_WM_UNIT_INDEX" val="1"/>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04"/>
  <p:tag name="KSO_WM_UNIT_TYPE" val="m_i"/>
  <p:tag name="KSO_WM_UNIT_INDEX" val="1_3"/>
  <p:tag name="KSO_WM_UNIT_ID" val="diagram160004_4*m_i*1_3"/>
  <p:tag name="KSO_WM_UNIT_CLEAR" val="1"/>
  <p:tag name="KSO_WM_UNIT_LAYERLEVEL" val="1_1"/>
  <p:tag name="KSO_WM_DIAGRAM_GROUP_CODE" val="m1-1"/>
  <p:tag name="KSO_WM_UNIT_LINE_FORE_SCHEMECOLOR_INDEX" val="5"/>
  <p:tag name="KSO_WM_UNIT_LINE_FILL_TYPE" val="2"/>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04"/>
  <p:tag name="KSO_WM_UNIT_TYPE" val="m_i"/>
  <p:tag name="KSO_WM_UNIT_INDEX" val="1_2"/>
  <p:tag name="KSO_WM_UNIT_ID" val="diagram160004_4*m_i*1_2"/>
  <p:tag name="KSO_WM_UNIT_CLEAR" val="1"/>
  <p:tag name="KSO_WM_UNIT_LAYERLEVEL" val="1_1"/>
  <p:tag name="KSO_WM_DIAGRAM_GROUP_CODE" val="m1-1"/>
  <p:tag name="KSO_WM_UNIT_LINE_FORE_SCHEMECOLOR_INDEX" val="5"/>
  <p:tag name="KSO_WM_UNIT_LINE_FILL_TYPE" val="2"/>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04"/>
  <p:tag name="KSO_WM_UNIT_TYPE" val="m_i"/>
  <p:tag name="KSO_WM_UNIT_INDEX" val="1_2"/>
  <p:tag name="KSO_WM_UNIT_ID" val="diagram160004_4*m_i*1_2"/>
  <p:tag name="KSO_WM_UNIT_CLEAR" val="1"/>
  <p:tag name="KSO_WM_UNIT_LAYERLEVEL" val="1_1"/>
  <p:tag name="KSO_WM_DIAGRAM_GROUP_CODE" val="m1-1"/>
  <p:tag name="KSO_WM_UNIT_LINE_FORE_SCHEMECOLOR_INDEX" val="5"/>
  <p:tag name="KSO_WM_UNIT_LINE_FILL_TYPE" val="2"/>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04"/>
  <p:tag name="KSO_WM_UNIT_TYPE" val="m_i"/>
  <p:tag name="KSO_WM_UNIT_INDEX" val="1_2"/>
  <p:tag name="KSO_WM_UNIT_ID" val="diagram160004_4*m_i*1_2"/>
  <p:tag name="KSO_WM_UNIT_CLEAR" val="1"/>
  <p:tag name="KSO_WM_UNIT_LAYERLEVEL" val="1_1"/>
  <p:tag name="KSO_WM_DIAGRAM_GROUP_CODE" val="m1-1"/>
  <p:tag name="KSO_WM_UNIT_LINE_FORE_SCHEMECOLOR_INDEX" val="5"/>
  <p:tag name="KSO_WM_UNIT_LINE_FILL_TYPE" val="2"/>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04"/>
  <p:tag name="KSO_WM_UNIT_TYPE" val="m_i"/>
  <p:tag name="KSO_WM_UNIT_INDEX" val="1_8"/>
  <p:tag name="KSO_WM_UNIT_ID" val="diagram160004_4*m_i*1_8"/>
  <p:tag name="KSO_WM_UNIT_CLEAR" val="1"/>
  <p:tag name="KSO_WM_UNIT_LAYERLEVEL" val="1_1"/>
  <p:tag name="KSO_WM_DIAGRAM_GROUP_CODE" val="m1-1"/>
  <p:tag name="KSO_WM_UNIT_FILL_FORE_SCHEMECOLOR_INDEX" val="5"/>
  <p:tag name="KSO_WM_UNIT_FILL_TYPE" val="1"/>
  <p:tag name="KSO_WM_UNIT_LINE_FORE_SCHEMECOLOR_INDEX" val="5"/>
  <p:tag name="KSO_WM_UNIT_LINE_FILL_TYPE" val="2"/>
  <p:tag name="KSO_WM_UNIT_TEXT_FILL_FORE_SCHEMECOLOR_INDEX" val="2"/>
  <p:tag name="KSO_WM_UNIT_TEXT_FILL_TYPE" val="1"/>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04"/>
  <p:tag name="KSO_WM_UNIT_TYPE" val="m_i"/>
  <p:tag name="KSO_WM_UNIT_INDEX" val="1_9"/>
  <p:tag name="KSO_WM_UNIT_ID" val="diagram160004_4*m_i*1_9"/>
  <p:tag name="KSO_WM_UNIT_CLEAR" val="1"/>
  <p:tag name="KSO_WM_UNIT_LAYERLEVEL" val="1_1"/>
  <p:tag name="KSO_WM_DIAGRAM_GROUP_CODE" val="m1-1"/>
  <p:tag name="KSO_WM_UNIT_FILL_FORE_SCHEMECOLOR_INDEX" val="5"/>
  <p:tag name="KSO_WM_UNIT_FILL_TYPE" val="1"/>
  <p:tag name="KSO_WM_UNIT_TEXT_FILL_FORE_SCHEMECOLOR_INDEX" val="14"/>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04"/>
  <p:tag name="KSO_WM_UNIT_TYPE" val="m_i"/>
  <p:tag name="KSO_WM_UNIT_INDEX" val="1_10"/>
  <p:tag name="KSO_WM_UNIT_ID" val="diagram160004_4*m_i*1_10"/>
  <p:tag name="KSO_WM_UNIT_CLEAR" val="1"/>
  <p:tag name="KSO_WM_UNIT_LAYERLEVEL" val="1_1"/>
  <p:tag name="KSO_WM_DIAGRAM_GROUP_CODE" val="m1-1"/>
  <p:tag name="KSO_WM_UNIT_FILL_FORE_SCHEMECOLOR_INDEX" val="5"/>
  <p:tag name="KSO_WM_UNIT_FILL_TYPE" val="1"/>
  <p:tag name="KSO_WM_UNIT_LINE_FORE_SCHEMECOLOR_INDEX" val="5"/>
  <p:tag name="KSO_WM_UNIT_LINE_FILL_TYPE" val="2"/>
  <p:tag name="KSO_WM_UNIT_TEXT_FILL_FORE_SCHEMECOLOR_INDEX" val="2"/>
  <p:tag name="KSO_WM_UNIT_TEX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04"/>
  <p:tag name="KSO_WM_UNIT_TYPE" val="m_i"/>
  <p:tag name="KSO_WM_UNIT_INDEX" val="1_11"/>
  <p:tag name="KSO_WM_UNIT_ID" val="diagram160004_4*m_i*1_11"/>
  <p:tag name="KSO_WM_UNIT_CLEAR" val="1"/>
  <p:tag name="KSO_WM_UNIT_LAYERLEVEL" val="1_1"/>
  <p:tag name="KSO_WM_DIAGRAM_GROUP_CODE" val="m1-1"/>
  <p:tag name="KSO_WM_UNIT_FILL_FORE_SCHEMECOLOR_INDEX" val="5"/>
  <p:tag name="KSO_WM_UNIT_FILL_TYPE" val="1"/>
  <p:tag name="KSO_WM_UNIT_TEXT_FILL_FORE_SCHEMECOLOR_INDEX" val="14"/>
  <p:tag name="KSO_WM_UNIT_TEX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04"/>
  <p:tag name="KSO_WM_UNIT_TYPE" val="m_i"/>
  <p:tag name="KSO_WM_UNIT_INDEX" val="1_8"/>
  <p:tag name="KSO_WM_UNIT_ID" val="diagram160004_4*m_i*1_8"/>
  <p:tag name="KSO_WM_UNIT_CLEAR" val="1"/>
  <p:tag name="KSO_WM_UNIT_LAYERLEVEL" val="1_1"/>
  <p:tag name="KSO_WM_DIAGRAM_GROUP_CODE" val="m1-1"/>
  <p:tag name="KSO_WM_UNIT_FILL_FORE_SCHEMECOLOR_INDEX" val="5"/>
  <p:tag name="KSO_WM_UNIT_FILL_TYPE" val="1"/>
  <p:tag name="KSO_WM_UNIT_LINE_FORE_SCHEMECOLOR_INDEX" val="5"/>
  <p:tag name="KSO_WM_UNIT_LINE_FILL_TYPE" val="2"/>
  <p:tag name="KSO_WM_UNIT_TEXT_FILL_FORE_SCHEMECOLOR_INDEX" val="2"/>
  <p:tag name="KSO_WM_UNIT_TEXT_FILL_TYPE" val="1"/>
</p:tagLst>
</file>

<file path=ppt/tags/tag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04"/>
  <p:tag name="KSO_WM_UNIT_TYPE" val="m_i"/>
  <p:tag name="KSO_WM_UNIT_INDEX" val="1_9"/>
  <p:tag name="KSO_WM_UNIT_ID" val="diagram160004_4*m_i*1_9"/>
  <p:tag name="KSO_WM_UNIT_CLEAR" val="1"/>
  <p:tag name="KSO_WM_UNIT_LAYERLEVEL" val="1_1"/>
  <p:tag name="KSO_WM_DIAGRAM_GROUP_CODE" val="m1-1"/>
  <p:tag name="KSO_WM_UNIT_FILL_FORE_SCHEMECOLOR_INDEX" val="5"/>
  <p:tag name="KSO_WM_UNIT_FILL_TYPE" val="1"/>
  <p:tag name="KSO_WM_UNIT_TEXT_FILL_FORE_SCHEMECOLOR_INDEX" val="14"/>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081_7*b*1"/>
  <p:tag name="KSO_WM_TEMPLATE_CATEGORY" val="custom"/>
  <p:tag name="KSO_WM_TEMPLATE_INDEX" val="20205081"/>
  <p:tag name="KSO_WM_UNIT_LAYERLEVEL" val="1"/>
  <p:tag name="KSO_WM_TAG_VERSION" val="1.0"/>
  <p:tag name="KSO_WM_BEAUTIFY_FLAG" val="#wm#"/>
  <p:tag name="KSO_WM_UNIT_ISCONTENTSTITLE" val="0"/>
  <p:tag name="KSO_WM_UNIT_PRESET_TEXT" val="单击此处添加正文"/>
  <p:tag name="KSO_WM_UNIT_NOCLEAR" val="0"/>
  <p:tag name="KSO_WM_UNIT_VALUE" val="66"/>
  <p:tag name="KSO_WM_UNIT_TYPE" val="b"/>
  <p:tag name="KSO_WM_UNIT_INDEX" val="1"/>
  <p:tag name="KSO_WM_UNIT_SHOW_EDIT_AREA_INDICATION" val="1"/>
  <p:tag name="KSO_WM_UNIT_ISNUMDGMTITLE" val="0"/>
</p:tagLst>
</file>

<file path=ppt/tags/tag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04"/>
  <p:tag name="KSO_WM_UNIT_TYPE" val="m_i"/>
  <p:tag name="KSO_WM_UNIT_INDEX" val="1_6"/>
  <p:tag name="KSO_WM_UNIT_ID" val="diagram160004_4*m_i*1_6"/>
  <p:tag name="KSO_WM_UNIT_CLEAR" val="1"/>
  <p:tag name="KSO_WM_UNIT_LAYERLEVEL" val="1_1"/>
  <p:tag name="KSO_WM_DIAGRAM_GROUP_CODE" val="m1-1"/>
  <p:tag name="KSO_WM_UNIT_FILL_FORE_SCHEMECOLOR_INDEX" val="5"/>
  <p:tag name="KSO_WM_UNIT_FILL_TYPE" val="1"/>
  <p:tag name="KSO_WM_UNIT_LINE_FORE_SCHEMECOLOR_INDEX" val="5"/>
  <p:tag name="KSO_WM_UNIT_LINE_FILL_TYPE" val="2"/>
  <p:tag name="KSO_WM_UNIT_TEXT_FILL_FORE_SCHEMECOLOR_INDEX" val="2"/>
  <p:tag name="KSO_WM_UNIT_TEXT_FILL_TYPE" val="1"/>
</p:tagLst>
</file>

<file path=ppt/tags/tag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04"/>
  <p:tag name="KSO_WM_UNIT_TYPE" val="m_i"/>
  <p:tag name="KSO_WM_UNIT_INDEX" val="1_7"/>
  <p:tag name="KSO_WM_UNIT_ID" val="diagram160004_4*m_i*1_7"/>
  <p:tag name="KSO_WM_UNIT_CLEAR" val="1"/>
  <p:tag name="KSO_WM_UNIT_LAYERLEVEL" val="1_1"/>
  <p:tag name="KSO_WM_DIAGRAM_GROUP_CODE" val="m1-1"/>
  <p:tag name="KSO_WM_UNIT_FILL_FORE_SCHEMECOLOR_INDEX" val="5"/>
  <p:tag name="KSO_WM_UNIT_FILL_TYPE" val="1"/>
  <p:tag name="KSO_WM_UNIT_TEXT_FILL_FORE_SCHEMECOLOR_INDEX" val="14"/>
  <p:tag name="KSO_WM_UNIT_TEXT_FILL_TYPE" val="1"/>
</p:tagLst>
</file>

<file path=ppt/tags/tag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04"/>
  <p:tag name="KSO_WM_UNIT_TYPE" val="m_i"/>
  <p:tag name="KSO_WM_UNIT_INDEX" val="1_4"/>
  <p:tag name="KSO_WM_UNIT_ID" val="diagram160004_4*m_i*1_4"/>
  <p:tag name="KSO_WM_UNIT_CLEAR" val="1"/>
  <p:tag name="KSO_WM_UNIT_LAYERLEVEL" val="1_1"/>
  <p:tag name="KSO_WM_DIAGRAM_GROUP_CODE" val="m1-1"/>
  <p:tag name="KSO_WM_UNIT_FILL_FORE_SCHEMECOLOR_INDEX" val="5"/>
  <p:tag name="KSO_WM_UNIT_FILL_TYPE" val="1"/>
  <p:tag name="KSO_WM_UNIT_LINE_FORE_SCHEMECOLOR_INDEX" val="5"/>
  <p:tag name="KSO_WM_UNIT_LINE_FILL_TYPE" val="2"/>
  <p:tag name="KSO_WM_UNIT_TEXT_FILL_FORE_SCHEMECOLOR_INDEX" val="2"/>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04"/>
  <p:tag name="KSO_WM_UNIT_TYPE" val="m_i"/>
  <p:tag name="KSO_WM_UNIT_INDEX" val="1_5"/>
  <p:tag name="KSO_WM_UNIT_ID" val="diagram160004_4*m_i*1_5"/>
  <p:tag name="KSO_WM_UNIT_CLEAR" val="1"/>
  <p:tag name="KSO_WM_UNIT_LAYERLEVEL" val="1_1"/>
  <p:tag name="KSO_WM_DIAGRAM_GROUP_CODE" val="m1-1"/>
  <p:tag name="KSO_WM_UNIT_FILL_FORE_SCHEMECOLOR_INDEX" val="5"/>
  <p:tag name="KSO_WM_UNIT_FILL_TYPE" val="1"/>
  <p:tag name="KSO_WM_UNIT_TEXT_FILL_FORE_SCHEMECOLOR_INDEX" val="14"/>
  <p:tag name="KSO_WM_UNIT_TEXT_FILL_TYPE" val="1"/>
</p:tagLst>
</file>

<file path=ppt/tags/tag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04"/>
  <p:tag name="KSO_WM_UNIT_TYPE" val="m_i"/>
  <p:tag name="KSO_WM_UNIT_INDEX" val="1_10"/>
  <p:tag name="KSO_WM_UNIT_ID" val="diagram160004_4*m_i*1_10"/>
  <p:tag name="KSO_WM_UNIT_CLEAR" val="1"/>
  <p:tag name="KSO_WM_UNIT_LAYERLEVEL" val="1_1"/>
  <p:tag name="KSO_WM_DIAGRAM_GROUP_CODE" val="m1-1"/>
  <p:tag name="KSO_WM_UNIT_FILL_FORE_SCHEMECOLOR_INDEX" val="5"/>
  <p:tag name="KSO_WM_UNIT_FILL_TYPE" val="1"/>
  <p:tag name="KSO_WM_UNIT_LINE_FORE_SCHEMECOLOR_INDEX" val="5"/>
  <p:tag name="KSO_WM_UNIT_LINE_FILL_TYPE" val="2"/>
  <p:tag name="KSO_WM_UNIT_TEXT_FILL_FORE_SCHEMECOLOR_INDEX" val="2"/>
  <p:tag name="KSO_WM_UNIT_TEXT_FILL_TYPE" val="1"/>
</p:tagLst>
</file>

<file path=ppt/tags/tag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04"/>
  <p:tag name="KSO_WM_UNIT_TYPE" val="m_i"/>
  <p:tag name="KSO_WM_UNIT_INDEX" val="1_11"/>
  <p:tag name="KSO_WM_UNIT_ID" val="diagram160004_4*m_i*1_11"/>
  <p:tag name="KSO_WM_UNIT_CLEAR" val="1"/>
  <p:tag name="KSO_WM_UNIT_LAYERLEVEL" val="1_1"/>
  <p:tag name="KSO_WM_DIAGRAM_GROUP_CODE" val="m1-1"/>
  <p:tag name="KSO_WM_UNIT_FILL_FORE_SCHEMECOLOR_INDEX" val="5"/>
  <p:tag name="KSO_WM_UNIT_FILL_TYPE" val="1"/>
  <p:tag name="KSO_WM_UNIT_TEXT_FILL_FORE_SCHEMECOLOR_INDEX" val="14"/>
  <p:tag name="KSO_WM_UNIT_TEXT_FILL_TYPE" val="1"/>
</p:tagLst>
</file>

<file path=ppt/tags/tag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04"/>
  <p:tag name="KSO_WM_UNIT_TYPE" val="m_i"/>
  <p:tag name="KSO_WM_UNIT_INDEX" val="1_8"/>
  <p:tag name="KSO_WM_UNIT_ID" val="diagram160004_4*m_i*1_8"/>
  <p:tag name="KSO_WM_UNIT_CLEAR" val="1"/>
  <p:tag name="KSO_WM_UNIT_LAYERLEVEL" val="1_1"/>
  <p:tag name="KSO_WM_DIAGRAM_GROUP_CODE" val="m1-1"/>
  <p:tag name="KSO_WM_UNIT_FILL_FORE_SCHEMECOLOR_INDEX" val="5"/>
  <p:tag name="KSO_WM_UNIT_FILL_TYPE" val="1"/>
  <p:tag name="KSO_WM_UNIT_LINE_FORE_SCHEMECOLOR_INDEX" val="5"/>
  <p:tag name="KSO_WM_UNIT_LINE_FILL_TYPE" val="2"/>
  <p:tag name="KSO_WM_UNIT_TEXT_FILL_FORE_SCHEMECOLOR_INDEX" val="2"/>
  <p:tag name="KSO_WM_UNIT_TEXT_FILL_TYPE" val="1"/>
</p:tagLst>
</file>

<file path=ppt/tags/tag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04"/>
  <p:tag name="KSO_WM_UNIT_TYPE" val="m_i"/>
  <p:tag name="KSO_WM_UNIT_INDEX" val="1_9"/>
  <p:tag name="KSO_WM_UNIT_ID" val="diagram160004_4*m_i*1_9"/>
  <p:tag name="KSO_WM_UNIT_CLEAR" val="1"/>
  <p:tag name="KSO_WM_UNIT_LAYERLEVEL" val="1_1"/>
  <p:tag name="KSO_WM_DIAGRAM_GROUP_CODE" val="m1-1"/>
  <p:tag name="KSO_WM_UNIT_FILL_FORE_SCHEMECOLOR_INDEX" val="5"/>
  <p:tag name="KSO_WM_UNIT_FILL_TYPE" val="1"/>
  <p:tag name="KSO_WM_UNIT_TEXT_FILL_FORE_SCHEMECOLOR_INDEX" val="14"/>
  <p:tag name="KSO_WM_UNIT_TEXT_FILL_TYPE" val="1"/>
</p:tagLst>
</file>

<file path=ppt/tags/tag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04"/>
  <p:tag name="KSO_WM_UNIT_TYPE" val="m_i"/>
  <p:tag name="KSO_WM_UNIT_INDEX" val="1_6"/>
  <p:tag name="KSO_WM_UNIT_ID" val="diagram160004_4*m_i*1_6"/>
  <p:tag name="KSO_WM_UNIT_CLEAR" val="1"/>
  <p:tag name="KSO_WM_UNIT_LAYERLEVEL" val="1_1"/>
  <p:tag name="KSO_WM_DIAGRAM_GROUP_CODE" val="m1-1"/>
  <p:tag name="KSO_WM_UNIT_FILL_FORE_SCHEMECOLOR_INDEX" val="5"/>
  <p:tag name="KSO_WM_UNIT_FILL_TYPE" val="1"/>
  <p:tag name="KSO_WM_UNIT_LINE_FORE_SCHEMECOLOR_INDEX" val="5"/>
  <p:tag name="KSO_WM_UNIT_LINE_FILL_TYPE" val="2"/>
  <p:tag name="KSO_WM_UNIT_TEXT_FILL_FORE_SCHEMECOLOR_INDEX" val="2"/>
  <p:tag name="KSO_WM_UNIT_TEXT_FILL_TYPE" val="1"/>
</p:tagLst>
</file>

<file path=ppt/tags/tag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04"/>
  <p:tag name="KSO_WM_UNIT_TYPE" val="m_i"/>
  <p:tag name="KSO_WM_UNIT_INDEX" val="1_7"/>
  <p:tag name="KSO_WM_UNIT_ID" val="diagram160004_4*m_i*1_7"/>
  <p:tag name="KSO_WM_UNIT_CLEAR" val="1"/>
  <p:tag name="KSO_WM_UNIT_LAYERLEVEL" val="1_1"/>
  <p:tag name="KSO_WM_DIAGRAM_GROUP_CODE" val="m1-1"/>
  <p:tag name="KSO_WM_UNIT_FILL_FORE_SCHEMECOLOR_INDEX" val="5"/>
  <p:tag name="KSO_WM_UNIT_FILL_TYPE" val="1"/>
  <p:tag name="KSO_WM_UNIT_TEXT_FILL_FORE_SCHEMECOLOR_INDEX" val="14"/>
  <p:tag name="KSO_WM_UNIT_TEXT_FILL_TYPE" val="1"/>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081_7*i*2"/>
  <p:tag name="KSO_WM_TEMPLATE_CATEGORY" val="custom"/>
  <p:tag name="KSO_WM_TEMPLATE_INDEX" val="20205081"/>
  <p:tag name="KSO_WM_UNIT_LAYERLEVEL" val="1"/>
  <p:tag name="KSO_WM_TAG_VERSION" val="1.0"/>
  <p:tag name="KSO_WM_BEAUTIFY_FLAG" val="#wm#"/>
  <p:tag name="KSO_WM_UNIT_TYPE" val="i"/>
  <p:tag name="KSO_WM_UNIT_INDEX" val="2"/>
</p:tagLst>
</file>

<file path=ppt/tags/tag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04"/>
  <p:tag name="KSO_WM_UNIT_TYPE" val="m_i"/>
  <p:tag name="KSO_WM_UNIT_INDEX" val="1_4"/>
  <p:tag name="KSO_WM_UNIT_ID" val="diagram160004_4*m_i*1_4"/>
  <p:tag name="KSO_WM_UNIT_CLEAR" val="1"/>
  <p:tag name="KSO_WM_UNIT_LAYERLEVEL" val="1_1"/>
  <p:tag name="KSO_WM_DIAGRAM_GROUP_CODE" val="m1-1"/>
  <p:tag name="KSO_WM_UNIT_FILL_FORE_SCHEMECOLOR_INDEX" val="5"/>
  <p:tag name="KSO_WM_UNIT_FILL_TYPE" val="1"/>
  <p:tag name="KSO_WM_UNIT_LINE_FORE_SCHEMECOLOR_INDEX" val="5"/>
  <p:tag name="KSO_WM_UNIT_LINE_FILL_TYPE" val="2"/>
  <p:tag name="KSO_WM_UNIT_TEXT_FILL_FORE_SCHEMECOLOR_INDEX" val="2"/>
  <p:tag name="KSO_WM_UNIT_TEXT_FILL_TYPE" val="1"/>
</p:tagLst>
</file>

<file path=ppt/tags/tag3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04"/>
  <p:tag name="KSO_WM_UNIT_TYPE" val="m_i"/>
  <p:tag name="KSO_WM_UNIT_INDEX" val="1_5"/>
  <p:tag name="KSO_WM_UNIT_ID" val="diagram160004_4*m_i*1_5"/>
  <p:tag name="KSO_WM_UNIT_CLEAR" val="1"/>
  <p:tag name="KSO_WM_UNIT_LAYERLEVEL" val="1_1"/>
  <p:tag name="KSO_WM_DIAGRAM_GROUP_CODE" val="m1-1"/>
  <p:tag name="KSO_WM_UNIT_FILL_FORE_SCHEMECOLOR_INDEX" val="5"/>
  <p:tag name="KSO_WM_UNIT_FILL_TYPE" val="1"/>
  <p:tag name="KSO_WM_UNIT_TEXT_FILL_FORE_SCHEMECOLOR_INDEX" val="14"/>
  <p:tag name="KSO_WM_UNIT_TEXT_FILL_TYPE" val="1"/>
</p:tagLst>
</file>

<file path=ppt/tags/tag32.xml><?xml version="1.0" encoding="utf-8"?>
<p:tagLst xmlns:a="http://schemas.openxmlformats.org/drawingml/2006/main" xmlns:r="http://schemas.openxmlformats.org/officeDocument/2006/relationships" xmlns:p="http://schemas.openxmlformats.org/presentationml/2006/main">
  <p:tag name="KSO_WM_SLIDE_ITEM_CNT" val="6"/>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190881_5*l_h_i*1_1_2"/>
  <p:tag name="KSO_WM_TEMPLATE_CATEGORY" val="diagram"/>
  <p:tag name="KSO_WM_TEMPLATE_INDEX" val="20190881"/>
  <p:tag name="KSO_WM_UNIT_LAYERLEVEL" val="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34.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5"/>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190881_5*l_h_a*1_1_1"/>
  <p:tag name="KSO_WM_TEMPLATE_CATEGORY" val="diagram"/>
  <p:tag name="KSO_WM_TEMPLATE_INDEX" val="20190881"/>
  <p:tag name="KSO_WM_UNIT_LAYERLEVEL" val="1_1_1"/>
  <p:tag name="KSO_WM_TAG_VERSION" val="1.0"/>
  <p:tag name="KSO_WM_BEAUTIFY_FLAG" val="#wm#"/>
  <p:tag name="KSO_WM_UNIT_PRESET_TEXT" val="添加标题"/>
  <p:tag name="KSO_WM_UNIT_FILL_FORE_SCHEMECOLOR_INDEX" val="5"/>
  <p:tag name="KSO_WM_UNIT_FILL_TYPE" val="1"/>
  <p:tag name="KSO_WM_UNIT_TEXT_FILL_FORE_SCHEMECOLOR_INDEX" val="14"/>
  <p:tag name="KSO_WM_UNIT_TEXT_FILL_TYPE" val="1"/>
  <p:tag name="KSO_WM_UNIT_USESOURCEFORMAT_APPLY" val="1"/>
</p:tagLst>
</file>

<file path=ppt/tags/tag35.xml><?xml version="1.0" encoding="utf-8"?>
<p:tagLst xmlns:a="http://schemas.openxmlformats.org/drawingml/2006/main" xmlns:r="http://schemas.openxmlformats.org/officeDocument/2006/relationships" xmlns:p="http://schemas.openxmlformats.org/presentationml/2006/main">
  <p:tag name="KSO_WM_UNIT_NOCLEAR" val="0"/>
  <p:tag name="KSO_WM_UNIT_VALUE" val="44"/>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90881_5*l_h_f*1_1_1"/>
  <p:tag name="KSO_WM_TEMPLATE_CATEGORY" val="diagram"/>
  <p:tag name="KSO_WM_TEMPLATE_INDEX" val="20190881"/>
  <p:tag name="KSO_WM_UNIT_LAYERLEVEL" val="1_1_1"/>
  <p:tag name="KSO_WM_TAG_VERSION" val="1.0"/>
  <p:tag name="KSO_WM_BEAUTIFY_FLAG" val="#wm#"/>
  <p:tag name="KSO_WM_UNIT_PRESET_TEXT" val="点击此处添加正文，文字是您思想的提炼，请言简意赅的阐述您的观点。"/>
  <p:tag name="KSO_WM_UNIT_TEXT_FILL_FORE_SCHEMECOLOR_INDEX" val="13"/>
  <p:tag name="KSO_WM_UNIT_TEXT_FILL_TYPE" val="1"/>
  <p:tag name="KSO_WM_UNIT_USESOURCEFORMAT_APPLY" val="1"/>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190881_5*l_h_i*1_3_2"/>
  <p:tag name="KSO_WM_TEMPLATE_CATEGORY" val="diagram"/>
  <p:tag name="KSO_WM_TEMPLATE_INDEX" val="20190881"/>
  <p:tag name="KSO_WM_UNIT_LAYERLEVEL" val="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37.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5"/>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190881_5*l_h_a*1_3_1"/>
  <p:tag name="KSO_WM_TEMPLATE_CATEGORY" val="diagram"/>
  <p:tag name="KSO_WM_TEMPLATE_INDEX" val="20190881"/>
  <p:tag name="KSO_WM_UNIT_LAYERLEVEL" val="1_1_1"/>
  <p:tag name="KSO_WM_TAG_VERSION" val="1.0"/>
  <p:tag name="KSO_WM_BEAUTIFY_FLAG" val="#wm#"/>
  <p:tag name="KSO_WM_UNIT_PRESET_TEXT" val="添加标题"/>
  <p:tag name="KSO_WM_UNIT_FILL_FORE_SCHEMECOLOR_INDEX" val="5"/>
  <p:tag name="KSO_WM_UNIT_FILL_TYPE" val="1"/>
  <p:tag name="KSO_WM_UNIT_TEXT_FILL_FORE_SCHEMECOLOR_INDEX" val="14"/>
  <p:tag name="KSO_WM_UNIT_TEXT_FILL_TYPE" val="1"/>
  <p:tag name="KSO_WM_UNIT_USESOURCEFORMAT_APPLY" val="1"/>
</p:tagLst>
</file>

<file path=ppt/tags/tag38.xml><?xml version="1.0" encoding="utf-8"?>
<p:tagLst xmlns:a="http://schemas.openxmlformats.org/drawingml/2006/main" xmlns:r="http://schemas.openxmlformats.org/officeDocument/2006/relationships" xmlns:p="http://schemas.openxmlformats.org/presentationml/2006/main">
  <p:tag name="KSO_WM_UNIT_NOCLEAR" val="0"/>
  <p:tag name="KSO_WM_UNIT_VALUE" val="44"/>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190881_5*l_h_f*1_3_1"/>
  <p:tag name="KSO_WM_TEMPLATE_CATEGORY" val="diagram"/>
  <p:tag name="KSO_WM_TEMPLATE_INDEX" val="20190881"/>
  <p:tag name="KSO_WM_UNIT_LAYERLEVEL" val="1_1_1"/>
  <p:tag name="KSO_WM_TAG_VERSION" val="1.0"/>
  <p:tag name="KSO_WM_BEAUTIFY_FLAG" val="#wm#"/>
  <p:tag name="KSO_WM_UNIT_PRESET_TEXT" val="点击此处添加正文，文字是您思想的提炼，请言简意赅的阐述您的观点。"/>
  <p:tag name="KSO_WM_UNIT_TEXT_FILL_FORE_SCHEMECOLOR_INDEX" val="13"/>
  <p:tag name="KSO_WM_UNIT_TEXT_FILL_TYPE" val="1"/>
  <p:tag name="KSO_WM_UNIT_USESOURCEFORMAT_APPLY" val="1"/>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190881_5*l_h_i*1_2_2"/>
  <p:tag name="KSO_WM_TEMPLATE_CATEGORY" val="diagram"/>
  <p:tag name="KSO_WM_TEMPLATE_INDEX" val="20190881"/>
  <p:tag name="KSO_WM_UNIT_LAYERLEVEL" val="1_1_1"/>
  <p:tag name="KSO_WM_TAG_VERSION" val="1.0"/>
  <p:tag name="KSO_WM_BEAUTIFY_FLAG" val="#wm#"/>
  <p:tag name="KSO_WM_UNIT_FILL_FORE_SCHEMECOLOR_INDEX" val="14"/>
  <p:tag name="KSO_WM_UNIT_FILL_TYPE" val="1"/>
  <p:tag name="KSO_WM_UNIT_LINE_FORE_SCHEMECOLOR_INDEX" val="13"/>
  <p:tag name="KSO_WM_UNIT_LINE_FILL_TYPE" val="2"/>
  <p:tag name="KSO_WM_UNIT_TEXT_FILL_FORE_SCHEMECOLOR_INDEX" val="2"/>
  <p:tag name="KSO_WM_UNIT_TEXT_FILL_TYPE" val="1"/>
  <p:tag name="KSO_WM_UNIT_USESOURCEFORMAT_APPLY" val="1"/>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ID" val="custom20205081_7*e*1"/>
  <p:tag name="KSO_WM_TEMPLATE_CATEGORY" val="custom"/>
  <p:tag name="KSO_WM_TEMPLATE_INDEX" val="20205081"/>
  <p:tag name="KSO_WM_UNIT_LAYERLEVEL" val="1"/>
  <p:tag name="KSO_WM_TAG_VERSION" val="1.0"/>
  <p:tag name="KSO_WM_BEAUTIFY_FLAG" val="#wm#"/>
  <p:tag name="KSO_WM_UNIT_PRESET_TEXT" val="01"/>
  <p:tag name="KSO_WM_UNIT_NOCLEAR" val="0"/>
  <p:tag name="KSO_WM_UNIT_VALUE" val="1"/>
  <p:tag name="KSO_WM_UNIT_TYPE" val="e"/>
  <p:tag name="KSO_WM_UNIT_INDEX" val="1"/>
  <p:tag name="KSO_WM_UNIT_SHOW_EDIT_AREA_INDICATION" val="1"/>
</p:tagLst>
</file>

<file path=ppt/tags/tag40.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5"/>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190881_5*l_h_a*1_2_1"/>
  <p:tag name="KSO_WM_TEMPLATE_CATEGORY" val="diagram"/>
  <p:tag name="KSO_WM_TEMPLATE_INDEX" val="20190881"/>
  <p:tag name="KSO_WM_UNIT_LAYERLEVEL" val="1_1_1"/>
  <p:tag name="KSO_WM_TAG_VERSION" val="1.0"/>
  <p:tag name="KSO_WM_BEAUTIFY_FLAG" val="#wm#"/>
  <p:tag name="KSO_WM_UNIT_PRESET_TEXT" val="添加标题"/>
  <p:tag name="KSO_WM_UNIT_FILL_FORE_SCHEMECOLOR_INDEX" val="14"/>
  <p:tag name="KSO_WM_UNIT_FILL_TYPE" val="1"/>
  <p:tag name="KSO_WM_UNIT_TEXT_FILL_FORE_SCHEMECOLOR_INDEX" val="13"/>
  <p:tag name="KSO_WM_UNIT_TEXT_FILL_TYPE" val="1"/>
  <p:tag name="KSO_WM_UNIT_USESOURCEFORMAT_APPLY" val="1"/>
</p:tagLst>
</file>

<file path=ppt/tags/tag41.xml><?xml version="1.0" encoding="utf-8"?>
<p:tagLst xmlns:a="http://schemas.openxmlformats.org/drawingml/2006/main" xmlns:r="http://schemas.openxmlformats.org/officeDocument/2006/relationships" xmlns:p="http://schemas.openxmlformats.org/presentationml/2006/main">
  <p:tag name="KSO_WM_UNIT_NOCLEAR" val="0"/>
  <p:tag name="KSO_WM_UNIT_VALUE" val="44"/>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190881_5*l_h_f*1_2_1"/>
  <p:tag name="KSO_WM_TEMPLATE_CATEGORY" val="diagram"/>
  <p:tag name="KSO_WM_TEMPLATE_INDEX" val="20190881"/>
  <p:tag name="KSO_WM_UNIT_LAYERLEVEL" val="1_1_1"/>
  <p:tag name="KSO_WM_TAG_VERSION" val="1.0"/>
  <p:tag name="KSO_WM_BEAUTIFY_FLAG" val="#wm#"/>
  <p:tag name="KSO_WM_UNIT_PRESET_TEXT" val="点击此处添加正文，文字是您思想的提炼，请言简意赅的阐述您的观点。"/>
  <p:tag name="KSO_WM_UNIT_TEXT_FILL_FORE_SCHEMECOLOR_INDEX" val="13"/>
  <p:tag name="KSO_WM_UNIT_TEXT_FILL_TYPE" val="1"/>
  <p:tag name="KSO_WM_UNIT_USESOURCEFORMAT_APPLY" val="1"/>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081_7*i*1"/>
  <p:tag name="KSO_WM_TEMPLATE_CATEGORY" val="custom"/>
  <p:tag name="KSO_WM_TEMPLATE_INDEX" val="20205081"/>
  <p:tag name="KSO_WM_UNIT_LAYERLEVEL" val="1"/>
  <p:tag name="KSO_WM_TAG_VERSION" val="1.0"/>
  <p:tag name="KSO_WM_BEAUTIFY_FLAG" val="#wm#"/>
  <p:tag name="KSO_WM_UNIT_TYPE" val="i"/>
  <p:tag name="KSO_WM_UNIT_INDEX" val="1"/>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081_7*b*1"/>
  <p:tag name="KSO_WM_TEMPLATE_CATEGORY" val="custom"/>
  <p:tag name="KSO_WM_TEMPLATE_INDEX" val="20205081"/>
  <p:tag name="KSO_WM_UNIT_LAYERLEVEL" val="1"/>
  <p:tag name="KSO_WM_TAG_VERSION" val="1.0"/>
  <p:tag name="KSO_WM_BEAUTIFY_FLAG" val="#wm#"/>
  <p:tag name="KSO_WM_UNIT_ISCONTENTSTITLE" val="0"/>
  <p:tag name="KSO_WM_UNIT_PRESET_TEXT" val="单击此处添加正文"/>
  <p:tag name="KSO_WM_UNIT_NOCLEAR" val="0"/>
  <p:tag name="KSO_WM_UNIT_VALUE" val="66"/>
  <p:tag name="KSO_WM_UNIT_TYPE" val="b"/>
  <p:tag name="KSO_WM_UNIT_INDEX" val="1"/>
  <p:tag name="KSO_WM_UNIT_SHOW_EDIT_AREA_INDICATION" val="1"/>
  <p:tag name="KSO_WM_UNIT_ISNUMDGMTITLE" val="0"/>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5081_7*i*2"/>
  <p:tag name="KSO_WM_TEMPLATE_CATEGORY" val="custom"/>
  <p:tag name="KSO_WM_TEMPLATE_INDEX" val="20205081"/>
  <p:tag name="KSO_WM_UNIT_LAYERLEVEL" val="1"/>
  <p:tag name="KSO_WM_TAG_VERSION" val="1.0"/>
  <p:tag name="KSO_WM_BEAUTIFY_FLAG" val="#wm#"/>
  <p:tag name="KSO_WM_UNIT_TYPE" val="i"/>
  <p:tag name="KSO_WM_UNIT_INDEX" val="2"/>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ID" val="custom20205081_7*e*1"/>
  <p:tag name="KSO_WM_TEMPLATE_CATEGORY" val="custom"/>
  <p:tag name="KSO_WM_TEMPLATE_INDEX" val="20205081"/>
  <p:tag name="KSO_WM_UNIT_LAYERLEVEL" val="1"/>
  <p:tag name="KSO_WM_TAG_VERSION" val="1.0"/>
  <p:tag name="KSO_WM_BEAUTIFY_FLAG" val="#wm#"/>
  <p:tag name="KSO_WM_UNIT_PRESET_TEXT" val="01"/>
  <p:tag name="KSO_WM_UNIT_NOCLEAR" val="0"/>
  <p:tag name="KSO_WM_UNIT_VALUE" val="1"/>
  <p:tag name="KSO_WM_UNIT_TYPE" val="e"/>
  <p:tag name="KSO_WM_UNIT_INDEX" val="1"/>
  <p:tag name="KSO_WM_UNIT_SHOW_EDIT_AREA_INDICATION" val="1"/>
</p:tagLst>
</file>

<file path=ppt/tags/tag46.xml><?xml version="1.0" encoding="utf-8"?>
<p:tagLst xmlns:a="http://schemas.openxmlformats.org/drawingml/2006/main" xmlns:r="http://schemas.openxmlformats.org/officeDocument/2006/relationships" xmlns:p="http://schemas.openxmlformats.org/presentationml/2006/main">
  <p:tag name="KSO_WM_SLIDE_ITEM_CNT" val="2"/>
</p:tagLst>
</file>

<file path=ppt/tags/tag47.xml><?xml version="1.0" encoding="utf-8"?>
<p:tagLst xmlns:a="http://schemas.openxmlformats.org/drawingml/2006/main" xmlns:r="http://schemas.openxmlformats.org/officeDocument/2006/relationships" xmlns:p="http://schemas.openxmlformats.org/presentationml/2006/main">
  <p:tag name="KSO_WM_UNIT_NOCLEAR" val="0"/>
  <p:tag name="KSO_WM_UNIT_VALUE" val="2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99042_5*l_h_f*1_1_1"/>
  <p:tag name="KSO_WM_TEMPLATE_CATEGORY" val="diagram"/>
  <p:tag name="KSO_WM_TEMPLATE_INDEX" val="20199042"/>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48.xml><?xml version="1.0" encoding="utf-8"?>
<p:tagLst xmlns:a="http://schemas.openxmlformats.org/drawingml/2006/main" xmlns:r="http://schemas.openxmlformats.org/officeDocument/2006/relationships" xmlns:p="http://schemas.openxmlformats.org/presentationml/2006/main">
  <p:tag name="KSO_WM_UNIT_NOCLEAR" val="0"/>
  <p:tag name="KSO_WM_UNIT_VALUE" val="18"/>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199042_5*l_h_f*1_3_1"/>
  <p:tag name="KSO_WM_TEMPLATE_CATEGORY" val="diagram"/>
  <p:tag name="KSO_WM_TEMPLATE_INDEX" val="20199042"/>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49.xml><?xml version="1.0" encoding="utf-8"?>
<p:tagLst xmlns:a="http://schemas.openxmlformats.org/drawingml/2006/main" xmlns:r="http://schemas.openxmlformats.org/officeDocument/2006/relationships" xmlns:p="http://schemas.openxmlformats.org/presentationml/2006/main">
  <p:tag name="KSO_WM_UNIT_NOCLEAR" val="0"/>
  <p:tag name="KSO_WM_UNIT_VALUE" val="18"/>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199042_5*l_h_f*1_4_1"/>
  <p:tag name="KSO_WM_TEMPLATE_CATEGORY" val="diagram"/>
  <p:tag name="KSO_WM_TEMPLATE_INDEX" val="20199042"/>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04"/>
  <p:tag name="KSO_WM_UNIT_TYPE" val="m_i"/>
  <p:tag name="KSO_WM_UNIT_INDEX" val="1_1"/>
  <p:tag name="KSO_WM_UNIT_ID" val="diagram160004_4*m_i*1_1"/>
  <p:tag name="KSO_WM_UNIT_CLEAR" val="1"/>
  <p:tag name="KSO_WM_UNIT_LAYERLEVEL" val="1_1"/>
  <p:tag name="KSO_WM_DIAGRAM_GROUP_CODE" val="m1-1"/>
  <p:tag name="KSO_WM_UNIT_LINE_FORE_SCHEMECOLOR_INDEX" val="5"/>
  <p:tag name="KSO_WM_UNIT_LINE_FILL_TYPE" val="2"/>
</p:tagLst>
</file>

<file path=ppt/tags/tag50.xml><?xml version="1.0" encoding="utf-8"?>
<p:tagLst xmlns:a="http://schemas.openxmlformats.org/drawingml/2006/main" xmlns:r="http://schemas.openxmlformats.org/officeDocument/2006/relationships" xmlns:p="http://schemas.openxmlformats.org/presentationml/2006/main">
  <p:tag name="KSO_WM_UNIT_NOCLEAR" val="0"/>
  <p:tag name="KSO_WM_UNIT_VALUE" val="18"/>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20199042_5*l_h_f*1_5_1"/>
  <p:tag name="KSO_WM_TEMPLATE_CATEGORY" val="diagram"/>
  <p:tag name="KSO_WM_TEMPLATE_INDEX" val="20199042"/>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51.xml><?xml version="1.0" encoding="utf-8"?>
<p:tagLst xmlns:a="http://schemas.openxmlformats.org/drawingml/2006/main" xmlns:r="http://schemas.openxmlformats.org/officeDocument/2006/relationships" xmlns:p="http://schemas.openxmlformats.org/presentationml/2006/main">
  <p:tag name="KSO_WM_UNIT_VALUE" val="349*452"/>
  <p:tag name="KSO_WM_UNIT_HIGHLIGHT" val="0"/>
  <p:tag name="KSO_WM_UNIT_COMPATIBLE" val="0"/>
  <p:tag name="KSO_WM_UNIT_DIAGRAM_ISNUMVISUAL" val="0"/>
  <p:tag name="KSO_WM_UNIT_DIAGRAM_ISREFERUNIT" val="0"/>
  <p:tag name="KSO_WM_DIAGRAM_GROUP_CODE" val="l1-1"/>
  <p:tag name="KSO_WM_UNIT_TYPE" val="l_h_d"/>
  <p:tag name="KSO_WM_UNIT_INDEX" val="1_1_1"/>
  <p:tag name="KSO_WM_UNIT_ID" val="diagram20199042_5*l_h_d*1_1_1"/>
  <p:tag name="KSO_WM_TEMPLATE_CATEGORY" val="diagram"/>
  <p:tag name="KSO_WM_TEMPLATE_INDEX" val="20199042"/>
  <p:tag name="KSO_WM_UNIT_SUPPORT_UNIT_TYPE" val="[&quot;all&quot;]"/>
  <p:tag name="KSO_WM_UNIT_LAYERLEVEL" val="1_1_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VALUE" val="349*452"/>
  <p:tag name="KSO_WM_UNIT_HIGHLIGHT" val="0"/>
  <p:tag name="KSO_WM_UNIT_COMPATIBLE" val="0"/>
  <p:tag name="KSO_WM_UNIT_DIAGRAM_ISNUMVISUAL" val="0"/>
  <p:tag name="KSO_WM_UNIT_DIAGRAM_ISREFERUNIT" val="0"/>
  <p:tag name="KSO_WM_DIAGRAM_GROUP_CODE" val="l1-1"/>
  <p:tag name="KSO_WM_UNIT_TYPE" val="l_h_d"/>
  <p:tag name="KSO_WM_UNIT_INDEX" val="1_4_1"/>
  <p:tag name="KSO_WM_UNIT_ID" val="diagram20199042_5*l_h_d*1_4_1"/>
  <p:tag name="KSO_WM_TEMPLATE_CATEGORY" val="diagram"/>
  <p:tag name="KSO_WM_TEMPLATE_INDEX" val="20199042"/>
  <p:tag name="KSO_WM_UNIT_SUPPORT_UNIT_TYPE" val="[&quot;all&quot;]"/>
  <p:tag name="KSO_WM_UNIT_LAYERLEVEL" val="1_1_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NOCLEAR" val="0"/>
  <p:tag name="KSO_WM_UNIT_VALUE" val="18"/>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20199042_5*l_h_f*1_5_1"/>
  <p:tag name="KSO_WM_TEMPLATE_CATEGORY" val="diagram"/>
  <p:tag name="KSO_WM_TEMPLATE_INDEX" val="20199042"/>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04"/>
  <p:tag name="KSO_WM_UNIT_TYPE" val="m_i"/>
  <p:tag name="KSO_WM_UNIT_INDEX" val="1_2"/>
  <p:tag name="KSO_WM_UNIT_ID" val="diagram160004_4*m_i*1_2"/>
  <p:tag name="KSO_WM_UNIT_CLEAR" val="1"/>
  <p:tag name="KSO_WM_UNIT_LAYERLEVEL" val="1_1"/>
  <p:tag name="KSO_WM_DIAGRAM_GROUP_CODE" val="m1-1"/>
  <p:tag name="KSO_WM_UNIT_LINE_FORE_SCHEMECOLOR_INDEX" val="5"/>
  <p:tag name="KSO_WM_UNIT_LINE_FILL_TYPE" val="2"/>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04"/>
  <p:tag name="KSO_WM_UNIT_TYPE" val="m_i"/>
  <p:tag name="KSO_WM_UNIT_INDEX" val="1_3"/>
  <p:tag name="KSO_WM_UNIT_ID" val="diagram160004_4*m_i*1_3"/>
  <p:tag name="KSO_WM_UNIT_CLEAR" val="1"/>
  <p:tag name="KSO_WM_UNIT_LAYERLEVEL" val="1_1"/>
  <p:tag name="KSO_WM_DIAGRAM_GROUP_CODE" val="m1-1"/>
  <p:tag name="KSO_WM_UNIT_LINE_FORE_SCHEMECOLOR_INDEX" val="5"/>
  <p:tag name="KSO_WM_UNIT_LINE_FILL_TYPE" val="2"/>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04"/>
  <p:tag name="KSO_WM_UNIT_TYPE" val="m_i"/>
  <p:tag name="KSO_WM_UNIT_INDEX" val="1_1"/>
  <p:tag name="KSO_WM_UNIT_ID" val="diagram160004_4*m_i*1_1"/>
  <p:tag name="KSO_WM_UNIT_CLEAR" val="1"/>
  <p:tag name="KSO_WM_UNIT_LAYERLEVEL" val="1_1"/>
  <p:tag name="KSO_WM_DIAGRAM_GROUP_CODE" val="m1-1"/>
  <p:tag name="KSO_WM_UNIT_LINE_FORE_SCHEMECOLOR_INDEX" val="5"/>
  <p:tag name="KSO_WM_UNIT_LINE_FILL_TYPE" val="2"/>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04"/>
  <p:tag name="KSO_WM_UNIT_TYPE" val="m_i"/>
  <p:tag name="KSO_WM_UNIT_INDEX" val="1_2"/>
  <p:tag name="KSO_WM_UNIT_ID" val="diagram160004_4*m_i*1_2"/>
  <p:tag name="KSO_WM_UNIT_CLEAR" val="1"/>
  <p:tag name="KSO_WM_UNIT_LAYERLEVEL" val="1_1"/>
  <p:tag name="KSO_WM_DIAGRAM_GROUP_CODE" val="m1-1"/>
  <p:tag name="KSO_WM_UNIT_LINE_FORE_SCHEMECOLOR_INDEX" val="5"/>
  <p:tag name="KSO_WM_UNIT_LINE_FILL_TYPE" val="2"/>
</p:tagLst>
</file>

<file path=ppt/theme/theme1.xml><?xml version="1.0" encoding="utf-8"?>
<a:theme xmlns:a="http://schemas.openxmlformats.org/drawingml/2006/main" name="First - Intro - Conclusio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4" id="{E00B8C6F-9636-4987-AAFF-0CC8643DE6C9}" vid="{10E18D38-E5B1-4083-81A8-A59EDF3FB0F9}"/>
    </a:ext>
  </a:extLst>
</a:theme>
</file>

<file path=ppt/theme/theme2.xml><?xml version="1.0" encoding="utf-8"?>
<a:theme xmlns:a="http://schemas.openxmlformats.org/drawingml/2006/main" name="Public us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4" id="{E00B8C6F-9636-4987-AAFF-0CC8643DE6C9}" vid="{47994DD3-4067-4E73-8FDA-116F2AF70F32}"/>
    </a:ext>
  </a:extLst>
</a:theme>
</file>

<file path=ppt/theme/theme3.xml><?xml version="1.0" encoding="utf-8"?>
<a:theme xmlns:a="http://schemas.openxmlformats.org/drawingml/2006/main" name="Internal use only">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4" id="{E00B8C6F-9636-4987-AAFF-0CC8643DE6C9}" vid="{E71F3927-7DEB-4C4D-A317-9FAEB15AC7F6}"/>
    </a:ext>
  </a:extLst>
</a:theme>
</file>

<file path=ppt/theme/theme4.xml><?xml version="1.0" encoding="utf-8"?>
<a:theme xmlns:a="http://schemas.openxmlformats.org/drawingml/2006/main" name="1_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亚控科技PPT模板.dps">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Slides_PcVueSolutions_Template2018_EN_Type1_v5</Template>
  <TotalTime>1035</TotalTime>
  <Words>1610</Words>
  <Application>Microsoft Office PowerPoint</Application>
  <PresentationFormat>ワイド画面</PresentationFormat>
  <Paragraphs>278</Paragraphs>
  <Slides>20</Slides>
  <Notes>13</Notes>
  <HiddenSlides>0</HiddenSlides>
  <MMClips>0</MMClips>
  <ScaleCrop>false</ScaleCrop>
  <HeadingPairs>
    <vt:vector size="6" baseType="variant">
      <vt:variant>
        <vt:lpstr>使用されているフォント</vt:lpstr>
      </vt:variant>
      <vt:variant>
        <vt:i4>18</vt:i4>
      </vt:variant>
      <vt:variant>
        <vt:lpstr>テーマ</vt:lpstr>
      </vt:variant>
      <vt:variant>
        <vt:i4>5</vt:i4>
      </vt:variant>
      <vt:variant>
        <vt:lpstr>スライド タイトル</vt:lpstr>
      </vt:variant>
      <vt:variant>
        <vt:i4>20</vt:i4>
      </vt:variant>
    </vt:vector>
  </HeadingPairs>
  <TitlesOfParts>
    <vt:vector size="43" baseType="lpstr">
      <vt:lpstr>等线</vt:lpstr>
      <vt:lpstr>Erie</vt:lpstr>
      <vt:lpstr>Gotham Book</vt:lpstr>
      <vt:lpstr>Gotham Light</vt:lpstr>
      <vt:lpstr>Meiryo UI</vt:lpstr>
      <vt:lpstr>微软雅黑</vt:lpstr>
      <vt:lpstr>微软雅黑</vt:lpstr>
      <vt:lpstr>宋体</vt:lpstr>
      <vt:lpstr>游ゴシック</vt:lpstr>
      <vt:lpstr>游ゴシック Light</vt:lpstr>
      <vt:lpstr>Arial</vt:lpstr>
      <vt:lpstr>Calibri</vt:lpstr>
      <vt:lpstr>Calibri Light</vt:lpstr>
      <vt:lpstr>Segoe UI</vt:lpstr>
      <vt:lpstr>Segoe UI Light</vt:lpstr>
      <vt:lpstr>Segoe UI Semilight</vt:lpstr>
      <vt:lpstr>Times New Roman</vt:lpstr>
      <vt:lpstr>Wingdings</vt:lpstr>
      <vt:lpstr>First - Intro - Conclusion</vt:lpstr>
      <vt:lpstr>Public use</vt:lpstr>
      <vt:lpstr>Internal use only</vt:lpstr>
      <vt:lpstr>1_Thème Office</vt:lpstr>
      <vt:lpstr>1_亚控科技PPT模板.dps</vt:lpstr>
      <vt:lpstr>PowerPoint プレゼンテーション</vt:lpstr>
      <vt:lpstr>PcVue Japanの取組み課題</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subject>Version 2016</dc:subject>
  <dc:creator>Nonomura Motoyasu</dc:creator>
  <dc:description>1.4</dc:description>
  <cp:lastModifiedBy>Motoyasu Nonomura (野々村 元靖)</cp:lastModifiedBy>
  <cp:revision>20</cp:revision>
  <cp:lastPrinted>2020-10-05T07:20:49Z</cp:lastPrinted>
  <dcterms:created xsi:type="dcterms:W3CDTF">2020-10-03T01:10:17Z</dcterms:created>
  <dcterms:modified xsi:type="dcterms:W3CDTF">2020-10-05T07:20:58Z</dcterms:modified>
</cp:coreProperties>
</file>